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91" r:id="rId2"/>
    <p:sldId id="292" r:id="rId3"/>
    <p:sldId id="283" r:id="rId4"/>
    <p:sldId id="285" r:id="rId5"/>
    <p:sldId id="277" r:id="rId6"/>
    <p:sldId id="272" r:id="rId7"/>
    <p:sldId id="279" r:id="rId8"/>
    <p:sldId id="273" r:id="rId9"/>
    <p:sldId id="274" r:id="rId10"/>
    <p:sldId id="286" r:id="rId11"/>
    <p:sldId id="288" r:id="rId12"/>
    <p:sldId id="289" r:id="rId13"/>
    <p:sldId id="290" r:id="rId14"/>
    <p:sldId id="28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440DCE-FDDD-4484-A51C-13B8DDC57BF9}" type="doc">
      <dgm:prSet loTypeId="urn:microsoft.com/office/officeart/2005/8/layout/vList2" loCatId="list" qsTypeId="urn:microsoft.com/office/officeart/2005/8/quickstyle/3d2" qsCatId="3D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B3CB8CE3-6B64-4A8B-9683-DF7B80B8E843}">
      <dgm:prSet/>
      <dgm:spPr/>
      <dgm:t>
        <a:bodyPr/>
        <a:lstStyle/>
        <a:p>
          <a:pPr rtl="0"/>
          <a:r>
            <a:rPr lang="ru-RU" baseline="0" dirty="0" err="1" smtClean="0"/>
            <a:t>Бейресми</a:t>
          </a:r>
          <a:r>
            <a:rPr lang="ru-RU" baseline="0" dirty="0" smtClean="0"/>
            <a:t> коммуникация </a:t>
          </a:r>
          <a:r>
            <a:rPr lang="ru-RU" baseline="0" dirty="0" err="1" smtClean="0"/>
            <a:t>болады</a:t>
          </a:r>
          <a:r>
            <a:rPr lang="ru-RU" baseline="0" dirty="0" smtClean="0"/>
            <a:t>:</a:t>
          </a:r>
          <a:endParaRPr lang="ru-RU" dirty="0"/>
        </a:p>
      </dgm:t>
    </dgm:pt>
    <dgm:pt modelId="{AB432895-14F3-4E04-B6D8-75C614A1B6AD}" type="parTrans" cxnId="{41C7198A-57CF-4B52-8FA2-46B9C3F340EF}">
      <dgm:prSet/>
      <dgm:spPr/>
      <dgm:t>
        <a:bodyPr/>
        <a:lstStyle/>
        <a:p>
          <a:endParaRPr lang="ru-RU"/>
        </a:p>
      </dgm:t>
    </dgm:pt>
    <dgm:pt modelId="{9F267191-3364-4FBB-A04C-67BE37D5C065}" type="sibTrans" cxnId="{41C7198A-57CF-4B52-8FA2-46B9C3F340EF}">
      <dgm:prSet/>
      <dgm:spPr/>
      <dgm:t>
        <a:bodyPr/>
        <a:lstStyle/>
        <a:p>
          <a:endParaRPr lang="ru-RU"/>
        </a:p>
      </dgm:t>
    </dgm:pt>
    <dgm:pt modelId="{C1A3CC1A-E1F5-45B8-8CC9-F4DB4ED61CB3}">
      <dgm:prSet custT="1"/>
      <dgm:spPr/>
      <dgm:t>
        <a:bodyPr/>
        <a:lstStyle/>
        <a:p>
          <a:pPr rtl="0"/>
          <a:r>
            <a:rPr lang="ru-RU" sz="2000" baseline="0" dirty="0" err="1" smtClean="0"/>
            <a:t>Қызығушылық</a:t>
          </a:r>
          <a:r>
            <a:rPr lang="ru-RU" sz="2000" baseline="0" dirty="0" smtClean="0"/>
            <a:t> </a:t>
          </a:r>
          <a:r>
            <a:rPr lang="ru-RU" sz="2000" baseline="0" dirty="0" err="1" smtClean="0"/>
            <a:t>бойынша</a:t>
          </a:r>
          <a:r>
            <a:rPr lang="ru-RU" sz="2000" baseline="0" dirty="0" smtClean="0"/>
            <a:t>:</a:t>
          </a:r>
          <a:endParaRPr lang="ru-RU" sz="2000" dirty="0"/>
        </a:p>
      </dgm:t>
    </dgm:pt>
    <dgm:pt modelId="{2C1EC55A-18B4-46C2-A718-CAF861D088BC}" type="parTrans" cxnId="{6858C673-3252-4697-B214-DAD62C095A3F}">
      <dgm:prSet/>
      <dgm:spPr/>
      <dgm:t>
        <a:bodyPr/>
        <a:lstStyle/>
        <a:p>
          <a:endParaRPr lang="ru-RU"/>
        </a:p>
      </dgm:t>
    </dgm:pt>
    <dgm:pt modelId="{A01FE35C-BF53-4FF1-A63A-3569CCFF7DCC}" type="sibTrans" cxnId="{6858C673-3252-4697-B214-DAD62C095A3F}">
      <dgm:prSet/>
      <dgm:spPr/>
      <dgm:t>
        <a:bodyPr/>
        <a:lstStyle/>
        <a:p>
          <a:endParaRPr lang="ru-RU"/>
        </a:p>
      </dgm:t>
    </dgm:pt>
    <dgm:pt modelId="{906D00E6-195A-454C-9938-01D4FE32FD96}">
      <dgm:prSet/>
      <dgm:spPr/>
      <dgm:t>
        <a:bodyPr/>
        <a:lstStyle/>
        <a:p>
          <a:pPr rtl="0"/>
          <a:r>
            <a:rPr lang="ru-RU" baseline="0" dirty="0" smtClean="0"/>
            <a:t>-</a:t>
          </a:r>
          <a:r>
            <a:rPr lang="ru-RU" baseline="0" dirty="0" err="1" smtClean="0"/>
            <a:t>өзін-өзі</a:t>
          </a:r>
          <a:r>
            <a:rPr lang="ru-RU" baseline="0" dirty="0" smtClean="0"/>
            <a:t> </a:t>
          </a:r>
          <a:r>
            <a:rPr lang="ru-RU" baseline="0" dirty="0" err="1" smtClean="0"/>
            <a:t>дамытуға</a:t>
          </a:r>
          <a:r>
            <a:rPr lang="ru-RU" baseline="0" dirty="0" smtClean="0"/>
            <a:t> </a:t>
          </a:r>
          <a:r>
            <a:rPr lang="ru-RU" baseline="0" dirty="0" err="1" smtClean="0"/>
            <a:t>деген</a:t>
          </a:r>
          <a:r>
            <a:rPr lang="ru-RU" baseline="0" dirty="0" smtClean="0"/>
            <a:t> </a:t>
          </a:r>
          <a:r>
            <a:rPr lang="ru-RU" baseline="0" dirty="0" err="1" smtClean="0"/>
            <a:t>ұмтылыс</a:t>
          </a:r>
          <a:r>
            <a:rPr lang="ru-RU" baseline="0" dirty="0" smtClean="0"/>
            <a:t> </a:t>
          </a:r>
          <a:r>
            <a:rPr lang="ru-RU" baseline="0" dirty="0" err="1" smtClean="0"/>
            <a:t>негізінде</a:t>
          </a:r>
          <a:r>
            <a:rPr lang="ru-RU" baseline="0" dirty="0" smtClean="0"/>
            <a:t> </a:t>
          </a:r>
          <a:r>
            <a:rPr lang="ru-RU" baseline="0" dirty="0" err="1" smtClean="0"/>
            <a:t>адамдарды</a:t>
          </a:r>
          <a:r>
            <a:rPr lang="ru-RU" baseline="0" dirty="0" smtClean="0"/>
            <a:t> </a:t>
          </a:r>
          <a:r>
            <a:rPr lang="ru-RU" baseline="0" dirty="0" err="1" smtClean="0"/>
            <a:t>біріктіру</a:t>
          </a:r>
          <a:r>
            <a:rPr lang="ru-RU" baseline="0" dirty="0" smtClean="0"/>
            <a:t>;</a:t>
          </a:r>
          <a:endParaRPr lang="ru-RU" dirty="0"/>
        </a:p>
      </dgm:t>
    </dgm:pt>
    <dgm:pt modelId="{DBD70B09-D597-41C9-B189-631034F37DFF}" type="parTrans" cxnId="{4F009FDC-17E0-45B3-A45D-1E2DB9CD6206}">
      <dgm:prSet/>
      <dgm:spPr/>
      <dgm:t>
        <a:bodyPr/>
        <a:lstStyle/>
        <a:p>
          <a:endParaRPr lang="ru-RU"/>
        </a:p>
      </dgm:t>
    </dgm:pt>
    <dgm:pt modelId="{DAA8B141-17AC-4454-9167-8FB9914284C6}" type="sibTrans" cxnId="{4F009FDC-17E0-45B3-A45D-1E2DB9CD6206}">
      <dgm:prSet/>
      <dgm:spPr/>
      <dgm:t>
        <a:bodyPr/>
        <a:lstStyle/>
        <a:p>
          <a:endParaRPr lang="ru-RU"/>
        </a:p>
      </dgm:t>
    </dgm:pt>
    <dgm:pt modelId="{CD8AAD81-04FD-45C7-BC02-7135BC90DD54}">
      <dgm:prSet/>
      <dgm:spPr/>
      <dgm:t>
        <a:bodyPr/>
        <a:lstStyle/>
        <a:p>
          <a:pPr rtl="0"/>
          <a:r>
            <a:rPr lang="ru-RU" baseline="0" smtClean="0"/>
            <a:t>-кәсіпқойлықты арттыру;</a:t>
          </a:r>
          <a:endParaRPr lang="ru-RU" dirty="0"/>
        </a:p>
      </dgm:t>
    </dgm:pt>
    <dgm:pt modelId="{20955682-B8EB-4FBA-BD7F-A7D7C56FC7BD}" type="parTrans" cxnId="{555EFAD9-E852-4C61-B58D-408A0BD29080}">
      <dgm:prSet/>
      <dgm:spPr/>
      <dgm:t>
        <a:bodyPr/>
        <a:lstStyle/>
        <a:p>
          <a:endParaRPr lang="ru-RU"/>
        </a:p>
      </dgm:t>
    </dgm:pt>
    <dgm:pt modelId="{3F639D4F-25EA-48EF-A3AC-0BBE5126FDD4}" type="sibTrans" cxnId="{555EFAD9-E852-4C61-B58D-408A0BD29080}">
      <dgm:prSet/>
      <dgm:spPr/>
      <dgm:t>
        <a:bodyPr/>
        <a:lstStyle/>
        <a:p>
          <a:endParaRPr lang="ru-RU"/>
        </a:p>
      </dgm:t>
    </dgm:pt>
    <dgm:pt modelId="{870992B2-BA8E-418F-920C-B448316DE4F5}">
      <dgm:prSet/>
      <dgm:spPr/>
      <dgm:t>
        <a:bodyPr/>
        <a:lstStyle/>
        <a:p>
          <a:pPr rtl="0"/>
          <a:r>
            <a:rPr lang="ru-RU" baseline="0" dirty="0" smtClean="0"/>
            <a:t>-</a:t>
          </a:r>
          <a:r>
            <a:rPr lang="ru-RU" baseline="0" dirty="0" err="1" smtClean="0"/>
            <a:t>коллекторлар</a:t>
          </a:r>
          <a:r>
            <a:rPr lang="ru-RU" baseline="0" dirty="0" smtClean="0"/>
            <a:t>.</a:t>
          </a:r>
          <a:endParaRPr lang="ru-RU" dirty="0"/>
        </a:p>
      </dgm:t>
    </dgm:pt>
    <dgm:pt modelId="{05B55E3B-8C13-4A2D-BA9D-FB5BA5A3B08A}" type="parTrans" cxnId="{7A051FC7-6EA9-4BED-AC2B-4377FE263B12}">
      <dgm:prSet/>
      <dgm:spPr/>
      <dgm:t>
        <a:bodyPr/>
        <a:lstStyle/>
        <a:p>
          <a:endParaRPr lang="ru-RU"/>
        </a:p>
      </dgm:t>
    </dgm:pt>
    <dgm:pt modelId="{E576763F-23F3-4AAE-919C-393756FB73D6}" type="sibTrans" cxnId="{7A051FC7-6EA9-4BED-AC2B-4377FE263B12}">
      <dgm:prSet/>
      <dgm:spPr/>
      <dgm:t>
        <a:bodyPr/>
        <a:lstStyle/>
        <a:p>
          <a:endParaRPr lang="ru-RU"/>
        </a:p>
      </dgm:t>
    </dgm:pt>
    <dgm:pt modelId="{6B14A48B-C7C3-4270-AECD-B3D1BA4704B3}">
      <dgm:prSet custT="1"/>
      <dgm:spPr/>
      <dgm:t>
        <a:bodyPr/>
        <a:lstStyle/>
        <a:p>
          <a:pPr rtl="0"/>
          <a:r>
            <a:rPr lang="ru-RU" sz="2000" baseline="0" dirty="0" err="1" smtClean="0"/>
            <a:t>Достыққа</a:t>
          </a:r>
          <a:r>
            <a:rPr lang="ru-RU" sz="2000" baseline="0" dirty="0" smtClean="0"/>
            <a:t> </a:t>
          </a:r>
          <a:r>
            <a:rPr lang="ru-RU" sz="2000" baseline="0" dirty="0" err="1" smtClean="0"/>
            <a:t>негізделген</a:t>
          </a:r>
          <a:r>
            <a:rPr lang="ru-RU" sz="2000" baseline="0" dirty="0" smtClean="0"/>
            <a:t>:</a:t>
          </a:r>
          <a:endParaRPr lang="ru-RU" sz="2000" dirty="0"/>
        </a:p>
      </dgm:t>
    </dgm:pt>
    <dgm:pt modelId="{CC1F97F6-A2BD-4156-8210-2F5EF6D2E75D}" type="parTrans" cxnId="{A98C0A4E-2886-4147-A563-A9D005F31EB0}">
      <dgm:prSet/>
      <dgm:spPr/>
      <dgm:t>
        <a:bodyPr/>
        <a:lstStyle/>
        <a:p>
          <a:endParaRPr lang="ru-RU"/>
        </a:p>
      </dgm:t>
    </dgm:pt>
    <dgm:pt modelId="{1410DA9A-ADEF-41EE-A426-163CB3722A85}" type="sibTrans" cxnId="{A98C0A4E-2886-4147-A563-A9D005F31EB0}">
      <dgm:prSet/>
      <dgm:spPr/>
      <dgm:t>
        <a:bodyPr/>
        <a:lstStyle/>
        <a:p>
          <a:endParaRPr lang="ru-RU"/>
        </a:p>
      </dgm:t>
    </dgm:pt>
    <dgm:pt modelId="{72D67CCE-CAAF-46EB-BFDA-F4D43765136D}">
      <dgm:prSet/>
      <dgm:spPr/>
      <dgm:t>
        <a:bodyPr/>
        <a:lstStyle/>
        <a:p>
          <a:pPr rtl="0"/>
          <a:r>
            <a:rPr lang="ru-RU" baseline="0" dirty="0" smtClean="0"/>
            <a:t>- </a:t>
          </a:r>
          <a:r>
            <a:rPr lang="ru-RU" baseline="0" dirty="0" err="1" smtClean="0"/>
            <a:t>қалыптасу</a:t>
          </a:r>
          <a:r>
            <a:rPr lang="ru-RU" baseline="0" dirty="0" smtClean="0"/>
            <a:t> </a:t>
          </a:r>
          <a:r>
            <a:rPr lang="ru-RU" baseline="0" dirty="0" err="1" smtClean="0"/>
            <a:t>көзі</a:t>
          </a:r>
          <a:r>
            <a:rPr lang="ru-RU" baseline="0" dirty="0" smtClean="0"/>
            <a:t> - </a:t>
          </a:r>
          <a:r>
            <a:rPr lang="ru-RU" baseline="0" dirty="0" err="1" smtClean="0"/>
            <a:t>бір-біріне</a:t>
          </a:r>
          <a:r>
            <a:rPr lang="ru-RU" baseline="0" dirty="0" smtClean="0"/>
            <a:t> </a:t>
          </a:r>
          <a:r>
            <a:rPr lang="ru-RU" baseline="0" dirty="0" err="1" smtClean="0"/>
            <a:t>деген</a:t>
          </a:r>
          <a:r>
            <a:rPr lang="ru-RU" baseline="0" dirty="0" smtClean="0"/>
            <a:t> </a:t>
          </a:r>
          <a:r>
            <a:rPr lang="ru-RU" baseline="0" dirty="0" err="1" smtClean="0"/>
            <a:t>жанашырлық</a:t>
          </a:r>
          <a:r>
            <a:rPr lang="ru-RU" baseline="0" dirty="0" smtClean="0"/>
            <a:t>;</a:t>
          </a:r>
          <a:endParaRPr lang="ru-RU" dirty="0"/>
        </a:p>
      </dgm:t>
    </dgm:pt>
    <dgm:pt modelId="{E88D28AB-78FC-4C04-B5FF-E63DFEC16F37}" type="parTrans" cxnId="{BC2D86B0-337F-4783-AB83-E98830CB33DB}">
      <dgm:prSet/>
      <dgm:spPr/>
      <dgm:t>
        <a:bodyPr/>
        <a:lstStyle/>
        <a:p>
          <a:endParaRPr lang="ru-RU"/>
        </a:p>
      </dgm:t>
    </dgm:pt>
    <dgm:pt modelId="{467F4E80-6C6C-40F6-9D6E-CB83E650C04F}" type="sibTrans" cxnId="{BC2D86B0-337F-4783-AB83-E98830CB33DB}">
      <dgm:prSet/>
      <dgm:spPr/>
      <dgm:t>
        <a:bodyPr/>
        <a:lstStyle/>
        <a:p>
          <a:endParaRPr lang="ru-RU"/>
        </a:p>
      </dgm:t>
    </dgm:pt>
    <dgm:pt modelId="{2F76BF52-6B05-416F-8613-8AB83550F03E}">
      <dgm:prSet/>
      <dgm:spPr/>
      <dgm:t>
        <a:bodyPr/>
        <a:lstStyle/>
        <a:p>
          <a:r>
            <a:rPr lang="ru-RU" baseline="0" dirty="0" smtClean="0"/>
            <a:t>- жеке мақсаттар мен көзқарастардың ұқсастығы.</a:t>
          </a:r>
          <a:endParaRPr lang="ru-RU" baseline="0" dirty="0" smtClean="0"/>
        </a:p>
      </dgm:t>
    </dgm:pt>
    <dgm:pt modelId="{AF5F220D-19D7-4610-85CD-8E8E29189C6C}" type="parTrans" cxnId="{200597D9-0A6D-44B4-A233-6D14F28529C9}">
      <dgm:prSet/>
      <dgm:spPr/>
      <dgm:t>
        <a:bodyPr/>
        <a:lstStyle/>
        <a:p>
          <a:endParaRPr lang="ru-RU"/>
        </a:p>
      </dgm:t>
    </dgm:pt>
    <dgm:pt modelId="{D11EAFDD-B7BA-48D4-B457-F9B421B798E7}" type="sibTrans" cxnId="{200597D9-0A6D-44B4-A233-6D14F28529C9}">
      <dgm:prSet/>
      <dgm:spPr/>
      <dgm:t>
        <a:bodyPr/>
        <a:lstStyle/>
        <a:p>
          <a:endParaRPr lang="ru-RU"/>
        </a:p>
      </dgm:t>
    </dgm:pt>
    <dgm:pt modelId="{A2FDF08B-E4B6-4810-BBF9-6496CD166C82}" type="pres">
      <dgm:prSet presAssocID="{CA440DCE-FDDD-4484-A51C-13B8DDC57BF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2074C33-DD88-4225-87CF-ABC468B0C6D0}" type="pres">
      <dgm:prSet presAssocID="{B3CB8CE3-6B64-4A8B-9683-DF7B80B8E843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5C3082-678E-4802-997F-02A5CAA7FA3D}" type="pres">
      <dgm:prSet presAssocID="{B3CB8CE3-6B64-4A8B-9683-DF7B80B8E843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42A0C0-9E5D-4136-81E6-0859E5BC093F}" type="pres">
      <dgm:prSet presAssocID="{906D00E6-195A-454C-9938-01D4FE32FD96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6B28A4-36CB-4A45-B1C3-72DC164B5169}" type="pres">
      <dgm:prSet presAssocID="{DAA8B141-17AC-4454-9167-8FB9914284C6}" presName="spacer" presStyleCnt="0"/>
      <dgm:spPr/>
    </dgm:pt>
    <dgm:pt modelId="{45906D16-6010-4F4F-B216-144D1212C7CF}" type="pres">
      <dgm:prSet presAssocID="{CD8AAD81-04FD-45C7-BC02-7135BC90DD54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1EA04D-038C-4A54-AB49-D28757E48424}" type="pres">
      <dgm:prSet presAssocID="{3F639D4F-25EA-48EF-A3AC-0BBE5126FDD4}" presName="spacer" presStyleCnt="0"/>
      <dgm:spPr/>
    </dgm:pt>
    <dgm:pt modelId="{2F118FFD-9AD7-43E0-9597-88C773237665}" type="pres">
      <dgm:prSet presAssocID="{870992B2-BA8E-418F-920C-B448316DE4F5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0DB17D-9A2E-4855-8FF8-E4ED0146D754}" type="pres">
      <dgm:prSet presAssocID="{870992B2-BA8E-418F-920C-B448316DE4F5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B877DB-0205-4808-93FE-0718D0B3E765}" type="pres">
      <dgm:prSet presAssocID="{72D67CCE-CAAF-46EB-BFDA-F4D43765136D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59B4B7-4825-475F-B197-314C01038CDF}" type="pres">
      <dgm:prSet presAssocID="{467F4E80-6C6C-40F6-9D6E-CB83E650C04F}" presName="spacer" presStyleCnt="0"/>
      <dgm:spPr/>
    </dgm:pt>
    <dgm:pt modelId="{191D79D2-0A6B-4631-B18B-009561AA4742}" type="pres">
      <dgm:prSet presAssocID="{2F76BF52-6B05-416F-8613-8AB83550F03E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4F009FDC-17E0-45B3-A45D-1E2DB9CD6206}" srcId="{CA440DCE-FDDD-4484-A51C-13B8DDC57BF9}" destId="{906D00E6-195A-454C-9938-01D4FE32FD96}" srcOrd="1" destOrd="0" parTransId="{DBD70B09-D597-41C9-B189-631034F37DFF}" sibTransId="{DAA8B141-17AC-4454-9167-8FB9914284C6}"/>
    <dgm:cxn modelId="{08067D78-9777-4D3F-8011-28EEC43253AC}" type="presOf" srcId="{6B14A48B-C7C3-4270-AECD-B3D1BA4704B3}" destId="{640DB17D-9A2E-4855-8FF8-E4ED0146D754}" srcOrd="0" destOrd="0" presId="urn:microsoft.com/office/officeart/2005/8/layout/vList2"/>
    <dgm:cxn modelId="{BC2D86B0-337F-4783-AB83-E98830CB33DB}" srcId="{CA440DCE-FDDD-4484-A51C-13B8DDC57BF9}" destId="{72D67CCE-CAAF-46EB-BFDA-F4D43765136D}" srcOrd="4" destOrd="0" parTransId="{E88D28AB-78FC-4C04-B5FF-E63DFEC16F37}" sibTransId="{467F4E80-6C6C-40F6-9D6E-CB83E650C04F}"/>
    <dgm:cxn modelId="{096C23BB-4D79-4FFA-A074-C621322815F8}" type="presOf" srcId="{870992B2-BA8E-418F-920C-B448316DE4F5}" destId="{2F118FFD-9AD7-43E0-9597-88C773237665}" srcOrd="0" destOrd="0" presId="urn:microsoft.com/office/officeart/2005/8/layout/vList2"/>
    <dgm:cxn modelId="{FEC3580E-B3E4-442C-9159-31177A92F0F9}" type="presOf" srcId="{C1A3CC1A-E1F5-45B8-8CC9-F4DB4ED61CB3}" destId="{535C3082-678E-4802-997F-02A5CAA7FA3D}" srcOrd="0" destOrd="0" presId="urn:microsoft.com/office/officeart/2005/8/layout/vList2"/>
    <dgm:cxn modelId="{646A8FC4-78CA-4AA5-B7B0-F6ECE534D355}" type="presOf" srcId="{CA440DCE-FDDD-4484-A51C-13B8DDC57BF9}" destId="{A2FDF08B-E4B6-4810-BBF9-6496CD166C82}" srcOrd="0" destOrd="0" presId="urn:microsoft.com/office/officeart/2005/8/layout/vList2"/>
    <dgm:cxn modelId="{6858C673-3252-4697-B214-DAD62C095A3F}" srcId="{B3CB8CE3-6B64-4A8B-9683-DF7B80B8E843}" destId="{C1A3CC1A-E1F5-45B8-8CC9-F4DB4ED61CB3}" srcOrd="0" destOrd="0" parTransId="{2C1EC55A-18B4-46C2-A718-CAF861D088BC}" sibTransId="{A01FE35C-BF53-4FF1-A63A-3569CCFF7DCC}"/>
    <dgm:cxn modelId="{CEE39D7A-5B49-4EA1-BDE4-46732D93AE4F}" type="presOf" srcId="{72D67CCE-CAAF-46EB-BFDA-F4D43765136D}" destId="{65B877DB-0205-4808-93FE-0718D0B3E765}" srcOrd="0" destOrd="0" presId="urn:microsoft.com/office/officeart/2005/8/layout/vList2"/>
    <dgm:cxn modelId="{4238AE97-5BA4-4C06-8226-CCD073C1B8DC}" type="presOf" srcId="{CD8AAD81-04FD-45C7-BC02-7135BC90DD54}" destId="{45906D16-6010-4F4F-B216-144D1212C7CF}" srcOrd="0" destOrd="0" presId="urn:microsoft.com/office/officeart/2005/8/layout/vList2"/>
    <dgm:cxn modelId="{555EFAD9-E852-4C61-B58D-408A0BD29080}" srcId="{CA440DCE-FDDD-4484-A51C-13B8DDC57BF9}" destId="{CD8AAD81-04FD-45C7-BC02-7135BC90DD54}" srcOrd="2" destOrd="0" parTransId="{20955682-B8EB-4FBA-BD7F-A7D7C56FC7BD}" sibTransId="{3F639D4F-25EA-48EF-A3AC-0BBE5126FDD4}"/>
    <dgm:cxn modelId="{41C7198A-57CF-4B52-8FA2-46B9C3F340EF}" srcId="{CA440DCE-FDDD-4484-A51C-13B8DDC57BF9}" destId="{B3CB8CE3-6B64-4A8B-9683-DF7B80B8E843}" srcOrd="0" destOrd="0" parTransId="{AB432895-14F3-4E04-B6D8-75C614A1B6AD}" sibTransId="{9F267191-3364-4FBB-A04C-67BE37D5C065}"/>
    <dgm:cxn modelId="{200597D9-0A6D-44B4-A233-6D14F28529C9}" srcId="{CA440DCE-FDDD-4484-A51C-13B8DDC57BF9}" destId="{2F76BF52-6B05-416F-8613-8AB83550F03E}" srcOrd="5" destOrd="0" parTransId="{AF5F220D-19D7-4610-85CD-8E8E29189C6C}" sibTransId="{D11EAFDD-B7BA-48D4-B457-F9B421B798E7}"/>
    <dgm:cxn modelId="{0F1A67D3-4C3C-484D-ADAA-2BE99A4988C9}" type="presOf" srcId="{B3CB8CE3-6B64-4A8B-9683-DF7B80B8E843}" destId="{A2074C33-DD88-4225-87CF-ABC468B0C6D0}" srcOrd="0" destOrd="0" presId="urn:microsoft.com/office/officeart/2005/8/layout/vList2"/>
    <dgm:cxn modelId="{B4B92679-AF18-485C-86D1-BBCB3B691532}" type="presOf" srcId="{906D00E6-195A-454C-9938-01D4FE32FD96}" destId="{1542A0C0-9E5D-4136-81E6-0859E5BC093F}" srcOrd="0" destOrd="0" presId="urn:microsoft.com/office/officeart/2005/8/layout/vList2"/>
    <dgm:cxn modelId="{F09D1CDD-7C04-44FB-8F41-CBE09FAFCEE0}" type="presOf" srcId="{2F76BF52-6B05-416F-8613-8AB83550F03E}" destId="{191D79D2-0A6B-4631-B18B-009561AA4742}" srcOrd="0" destOrd="0" presId="urn:microsoft.com/office/officeart/2005/8/layout/vList2"/>
    <dgm:cxn modelId="{A98C0A4E-2886-4147-A563-A9D005F31EB0}" srcId="{870992B2-BA8E-418F-920C-B448316DE4F5}" destId="{6B14A48B-C7C3-4270-AECD-B3D1BA4704B3}" srcOrd="0" destOrd="0" parTransId="{CC1F97F6-A2BD-4156-8210-2F5EF6D2E75D}" sibTransId="{1410DA9A-ADEF-41EE-A426-163CB3722A85}"/>
    <dgm:cxn modelId="{7A051FC7-6EA9-4BED-AC2B-4377FE263B12}" srcId="{CA440DCE-FDDD-4484-A51C-13B8DDC57BF9}" destId="{870992B2-BA8E-418F-920C-B448316DE4F5}" srcOrd="3" destOrd="0" parTransId="{05B55E3B-8C13-4A2D-BA9D-FB5BA5A3B08A}" sibTransId="{E576763F-23F3-4AAE-919C-393756FB73D6}"/>
    <dgm:cxn modelId="{FC47D043-B225-4A1B-A7F9-F992CCD754B2}" type="presParOf" srcId="{A2FDF08B-E4B6-4810-BBF9-6496CD166C82}" destId="{A2074C33-DD88-4225-87CF-ABC468B0C6D0}" srcOrd="0" destOrd="0" presId="urn:microsoft.com/office/officeart/2005/8/layout/vList2"/>
    <dgm:cxn modelId="{02715100-F31F-4523-A4E7-C4BC90EF1039}" type="presParOf" srcId="{A2FDF08B-E4B6-4810-BBF9-6496CD166C82}" destId="{535C3082-678E-4802-997F-02A5CAA7FA3D}" srcOrd="1" destOrd="0" presId="urn:microsoft.com/office/officeart/2005/8/layout/vList2"/>
    <dgm:cxn modelId="{DB3518FA-ABD7-4AE2-B204-980C08E4932E}" type="presParOf" srcId="{A2FDF08B-E4B6-4810-BBF9-6496CD166C82}" destId="{1542A0C0-9E5D-4136-81E6-0859E5BC093F}" srcOrd="2" destOrd="0" presId="urn:microsoft.com/office/officeart/2005/8/layout/vList2"/>
    <dgm:cxn modelId="{12BA3933-5625-4D85-A578-3C114CE64D9D}" type="presParOf" srcId="{A2FDF08B-E4B6-4810-BBF9-6496CD166C82}" destId="{3B6B28A4-36CB-4A45-B1C3-72DC164B5169}" srcOrd="3" destOrd="0" presId="urn:microsoft.com/office/officeart/2005/8/layout/vList2"/>
    <dgm:cxn modelId="{0ACEAA0F-4D09-4AFE-8269-5F75ECB129E5}" type="presParOf" srcId="{A2FDF08B-E4B6-4810-BBF9-6496CD166C82}" destId="{45906D16-6010-4F4F-B216-144D1212C7CF}" srcOrd="4" destOrd="0" presId="urn:microsoft.com/office/officeart/2005/8/layout/vList2"/>
    <dgm:cxn modelId="{2AA64B81-904B-4CF5-A3B5-3B710BEA9556}" type="presParOf" srcId="{A2FDF08B-E4B6-4810-BBF9-6496CD166C82}" destId="{6E1EA04D-038C-4A54-AB49-D28757E48424}" srcOrd="5" destOrd="0" presId="urn:microsoft.com/office/officeart/2005/8/layout/vList2"/>
    <dgm:cxn modelId="{A15E3310-058C-4201-BC4F-17A1BF6B989D}" type="presParOf" srcId="{A2FDF08B-E4B6-4810-BBF9-6496CD166C82}" destId="{2F118FFD-9AD7-43E0-9597-88C773237665}" srcOrd="6" destOrd="0" presId="urn:microsoft.com/office/officeart/2005/8/layout/vList2"/>
    <dgm:cxn modelId="{648DA241-C911-4C39-A411-44ACF7851181}" type="presParOf" srcId="{A2FDF08B-E4B6-4810-BBF9-6496CD166C82}" destId="{640DB17D-9A2E-4855-8FF8-E4ED0146D754}" srcOrd="7" destOrd="0" presId="urn:microsoft.com/office/officeart/2005/8/layout/vList2"/>
    <dgm:cxn modelId="{4E3A28EC-C141-49BF-A0A8-4C78B2B4DD89}" type="presParOf" srcId="{A2FDF08B-E4B6-4810-BBF9-6496CD166C82}" destId="{65B877DB-0205-4808-93FE-0718D0B3E765}" srcOrd="8" destOrd="0" presId="urn:microsoft.com/office/officeart/2005/8/layout/vList2"/>
    <dgm:cxn modelId="{A280DCAC-BDF5-4B6D-90B9-C6156211F4D0}" type="presParOf" srcId="{A2FDF08B-E4B6-4810-BBF9-6496CD166C82}" destId="{FB59B4B7-4825-475F-B197-314C01038CDF}" srcOrd="9" destOrd="0" presId="urn:microsoft.com/office/officeart/2005/8/layout/vList2"/>
    <dgm:cxn modelId="{6769AD9F-AAF7-44E1-9BBD-8937ED4CC41C}" type="presParOf" srcId="{A2FDF08B-E4B6-4810-BBF9-6496CD166C82}" destId="{191D79D2-0A6B-4631-B18B-009561AA4742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074C33-DD88-4225-87CF-ABC468B0C6D0}">
      <dsp:nvSpPr>
        <dsp:cNvPr id="0" name=""/>
        <dsp:cNvSpPr/>
      </dsp:nvSpPr>
      <dsp:spPr>
        <a:xfrm>
          <a:off x="0" y="88331"/>
          <a:ext cx="7239000" cy="873953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baseline="0" dirty="0" err="1" smtClean="0"/>
            <a:t>Бейресми</a:t>
          </a:r>
          <a:r>
            <a:rPr lang="ru-RU" sz="2200" kern="1200" baseline="0" dirty="0" smtClean="0"/>
            <a:t> коммуникация </a:t>
          </a:r>
          <a:r>
            <a:rPr lang="ru-RU" sz="2200" kern="1200" baseline="0" dirty="0" err="1" smtClean="0"/>
            <a:t>болады</a:t>
          </a:r>
          <a:r>
            <a:rPr lang="ru-RU" sz="2200" kern="1200" baseline="0" dirty="0" smtClean="0"/>
            <a:t>:</a:t>
          </a:r>
          <a:endParaRPr lang="ru-RU" sz="2200" kern="1200" dirty="0"/>
        </a:p>
      </dsp:txBody>
      <dsp:txXfrm>
        <a:off x="42663" y="130994"/>
        <a:ext cx="7153674" cy="788627"/>
      </dsp:txXfrm>
    </dsp:sp>
    <dsp:sp modelId="{535C3082-678E-4802-997F-02A5CAA7FA3D}">
      <dsp:nvSpPr>
        <dsp:cNvPr id="0" name=""/>
        <dsp:cNvSpPr/>
      </dsp:nvSpPr>
      <dsp:spPr>
        <a:xfrm>
          <a:off x="0" y="962285"/>
          <a:ext cx="7239000" cy="364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9838" tIns="25400" rIns="142240" bIns="2540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kern="1200" baseline="0" dirty="0" err="1" smtClean="0"/>
            <a:t>Қызығушылық</a:t>
          </a:r>
          <a:r>
            <a:rPr lang="ru-RU" sz="2000" kern="1200" baseline="0" dirty="0" smtClean="0"/>
            <a:t> </a:t>
          </a:r>
          <a:r>
            <a:rPr lang="ru-RU" sz="2000" kern="1200" baseline="0" dirty="0" err="1" smtClean="0"/>
            <a:t>бойынша</a:t>
          </a:r>
          <a:r>
            <a:rPr lang="ru-RU" sz="2000" kern="1200" baseline="0" dirty="0" smtClean="0"/>
            <a:t>:</a:t>
          </a:r>
          <a:endParaRPr lang="ru-RU" sz="2000" kern="1200" dirty="0"/>
        </a:p>
      </dsp:txBody>
      <dsp:txXfrm>
        <a:off x="0" y="962285"/>
        <a:ext cx="7239000" cy="364320"/>
      </dsp:txXfrm>
    </dsp:sp>
    <dsp:sp modelId="{1542A0C0-9E5D-4136-81E6-0859E5BC093F}">
      <dsp:nvSpPr>
        <dsp:cNvPr id="0" name=""/>
        <dsp:cNvSpPr/>
      </dsp:nvSpPr>
      <dsp:spPr>
        <a:xfrm>
          <a:off x="0" y="1326605"/>
          <a:ext cx="7239000" cy="873953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8000"/>
                <a:satMod val="103000"/>
                <a:lumMod val="102000"/>
                <a:tint val="94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800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8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baseline="0" dirty="0" smtClean="0"/>
            <a:t>-</a:t>
          </a:r>
          <a:r>
            <a:rPr lang="ru-RU" sz="2200" kern="1200" baseline="0" dirty="0" err="1" smtClean="0"/>
            <a:t>өзін-өзі</a:t>
          </a:r>
          <a:r>
            <a:rPr lang="ru-RU" sz="2200" kern="1200" baseline="0" dirty="0" smtClean="0"/>
            <a:t> </a:t>
          </a:r>
          <a:r>
            <a:rPr lang="ru-RU" sz="2200" kern="1200" baseline="0" dirty="0" err="1" smtClean="0"/>
            <a:t>дамытуға</a:t>
          </a:r>
          <a:r>
            <a:rPr lang="ru-RU" sz="2200" kern="1200" baseline="0" dirty="0" smtClean="0"/>
            <a:t> </a:t>
          </a:r>
          <a:r>
            <a:rPr lang="ru-RU" sz="2200" kern="1200" baseline="0" dirty="0" err="1" smtClean="0"/>
            <a:t>деген</a:t>
          </a:r>
          <a:r>
            <a:rPr lang="ru-RU" sz="2200" kern="1200" baseline="0" dirty="0" smtClean="0"/>
            <a:t> </a:t>
          </a:r>
          <a:r>
            <a:rPr lang="ru-RU" sz="2200" kern="1200" baseline="0" dirty="0" err="1" smtClean="0"/>
            <a:t>ұмтылыс</a:t>
          </a:r>
          <a:r>
            <a:rPr lang="ru-RU" sz="2200" kern="1200" baseline="0" dirty="0" smtClean="0"/>
            <a:t> </a:t>
          </a:r>
          <a:r>
            <a:rPr lang="ru-RU" sz="2200" kern="1200" baseline="0" dirty="0" err="1" smtClean="0"/>
            <a:t>негізінде</a:t>
          </a:r>
          <a:r>
            <a:rPr lang="ru-RU" sz="2200" kern="1200" baseline="0" dirty="0" smtClean="0"/>
            <a:t> </a:t>
          </a:r>
          <a:r>
            <a:rPr lang="ru-RU" sz="2200" kern="1200" baseline="0" dirty="0" err="1" smtClean="0"/>
            <a:t>адамдарды</a:t>
          </a:r>
          <a:r>
            <a:rPr lang="ru-RU" sz="2200" kern="1200" baseline="0" dirty="0" smtClean="0"/>
            <a:t> </a:t>
          </a:r>
          <a:r>
            <a:rPr lang="ru-RU" sz="2200" kern="1200" baseline="0" dirty="0" err="1" smtClean="0"/>
            <a:t>біріктіру</a:t>
          </a:r>
          <a:r>
            <a:rPr lang="ru-RU" sz="2200" kern="1200" baseline="0" dirty="0" smtClean="0"/>
            <a:t>;</a:t>
          </a:r>
          <a:endParaRPr lang="ru-RU" sz="2200" kern="1200" dirty="0"/>
        </a:p>
      </dsp:txBody>
      <dsp:txXfrm>
        <a:off x="42663" y="1369268"/>
        <a:ext cx="7153674" cy="788627"/>
      </dsp:txXfrm>
    </dsp:sp>
    <dsp:sp modelId="{45906D16-6010-4F4F-B216-144D1212C7CF}">
      <dsp:nvSpPr>
        <dsp:cNvPr id="0" name=""/>
        <dsp:cNvSpPr/>
      </dsp:nvSpPr>
      <dsp:spPr>
        <a:xfrm>
          <a:off x="0" y="2263918"/>
          <a:ext cx="7239000" cy="873953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16000"/>
                <a:satMod val="103000"/>
                <a:lumMod val="102000"/>
                <a:tint val="94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1600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16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baseline="0" smtClean="0"/>
            <a:t>-кәсіпқойлықты арттыру;</a:t>
          </a:r>
          <a:endParaRPr lang="ru-RU" sz="2200" kern="1200" dirty="0"/>
        </a:p>
      </dsp:txBody>
      <dsp:txXfrm>
        <a:off x="42663" y="2306581"/>
        <a:ext cx="7153674" cy="788627"/>
      </dsp:txXfrm>
    </dsp:sp>
    <dsp:sp modelId="{2F118FFD-9AD7-43E0-9597-88C773237665}">
      <dsp:nvSpPr>
        <dsp:cNvPr id="0" name=""/>
        <dsp:cNvSpPr/>
      </dsp:nvSpPr>
      <dsp:spPr>
        <a:xfrm>
          <a:off x="0" y="3201232"/>
          <a:ext cx="7239000" cy="873953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4000"/>
                <a:satMod val="103000"/>
                <a:lumMod val="102000"/>
                <a:tint val="94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2400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4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baseline="0" dirty="0" smtClean="0"/>
            <a:t>-</a:t>
          </a:r>
          <a:r>
            <a:rPr lang="ru-RU" sz="2200" kern="1200" baseline="0" dirty="0" err="1" smtClean="0"/>
            <a:t>коллекторлар</a:t>
          </a:r>
          <a:r>
            <a:rPr lang="ru-RU" sz="2200" kern="1200" baseline="0" dirty="0" smtClean="0"/>
            <a:t>.</a:t>
          </a:r>
          <a:endParaRPr lang="ru-RU" sz="2200" kern="1200" dirty="0"/>
        </a:p>
      </dsp:txBody>
      <dsp:txXfrm>
        <a:off x="42663" y="3243895"/>
        <a:ext cx="7153674" cy="788627"/>
      </dsp:txXfrm>
    </dsp:sp>
    <dsp:sp modelId="{640DB17D-9A2E-4855-8FF8-E4ED0146D754}">
      <dsp:nvSpPr>
        <dsp:cNvPr id="0" name=""/>
        <dsp:cNvSpPr/>
      </dsp:nvSpPr>
      <dsp:spPr>
        <a:xfrm>
          <a:off x="0" y="4075185"/>
          <a:ext cx="7239000" cy="364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9838" tIns="25400" rIns="142240" bIns="2540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kern="1200" baseline="0" dirty="0" err="1" smtClean="0"/>
            <a:t>Достыққа</a:t>
          </a:r>
          <a:r>
            <a:rPr lang="ru-RU" sz="2000" kern="1200" baseline="0" dirty="0" smtClean="0"/>
            <a:t> </a:t>
          </a:r>
          <a:r>
            <a:rPr lang="ru-RU" sz="2000" kern="1200" baseline="0" dirty="0" err="1" smtClean="0"/>
            <a:t>негізделген</a:t>
          </a:r>
          <a:r>
            <a:rPr lang="ru-RU" sz="2000" kern="1200" baseline="0" dirty="0" smtClean="0"/>
            <a:t>:</a:t>
          </a:r>
          <a:endParaRPr lang="ru-RU" sz="2000" kern="1200" dirty="0"/>
        </a:p>
      </dsp:txBody>
      <dsp:txXfrm>
        <a:off x="0" y="4075185"/>
        <a:ext cx="7239000" cy="364320"/>
      </dsp:txXfrm>
    </dsp:sp>
    <dsp:sp modelId="{65B877DB-0205-4808-93FE-0718D0B3E765}">
      <dsp:nvSpPr>
        <dsp:cNvPr id="0" name=""/>
        <dsp:cNvSpPr/>
      </dsp:nvSpPr>
      <dsp:spPr>
        <a:xfrm>
          <a:off x="0" y="4439505"/>
          <a:ext cx="7239000" cy="873953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32000"/>
                <a:satMod val="103000"/>
                <a:lumMod val="102000"/>
                <a:tint val="94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3200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32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baseline="0" dirty="0" smtClean="0"/>
            <a:t>- </a:t>
          </a:r>
          <a:r>
            <a:rPr lang="ru-RU" sz="2200" kern="1200" baseline="0" dirty="0" err="1" smtClean="0"/>
            <a:t>қалыптасу</a:t>
          </a:r>
          <a:r>
            <a:rPr lang="ru-RU" sz="2200" kern="1200" baseline="0" dirty="0" smtClean="0"/>
            <a:t> </a:t>
          </a:r>
          <a:r>
            <a:rPr lang="ru-RU" sz="2200" kern="1200" baseline="0" dirty="0" err="1" smtClean="0"/>
            <a:t>көзі</a:t>
          </a:r>
          <a:r>
            <a:rPr lang="ru-RU" sz="2200" kern="1200" baseline="0" dirty="0" smtClean="0"/>
            <a:t> - </a:t>
          </a:r>
          <a:r>
            <a:rPr lang="ru-RU" sz="2200" kern="1200" baseline="0" dirty="0" err="1" smtClean="0"/>
            <a:t>бір-біріне</a:t>
          </a:r>
          <a:r>
            <a:rPr lang="ru-RU" sz="2200" kern="1200" baseline="0" dirty="0" smtClean="0"/>
            <a:t> </a:t>
          </a:r>
          <a:r>
            <a:rPr lang="ru-RU" sz="2200" kern="1200" baseline="0" dirty="0" err="1" smtClean="0"/>
            <a:t>деген</a:t>
          </a:r>
          <a:r>
            <a:rPr lang="ru-RU" sz="2200" kern="1200" baseline="0" dirty="0" smtClean="0"/>
            <a:t> </a:t>
          </a:r>
          <a:r>
            <a:rPr lang="ru-RU" sz="2200" kern="1200" baseline="0" dirty="0" err="1" smtClean="0"/>
            <a:t>жанашырлық</a:t>
          </a:r>
          <a:r>
            <a:rPr lang="ru-RU" sz="2200" kern="1200" baseline="0" dirty="0" smtClean="0"/>
            <a:t>;</a:t>
          </a:r>
          <a:endParaRPr lang="ru-RU" sz="2200" kern="1200" dirty="0"/>
        </a:p>
      </dsp:txBody>
      <dsp:txXfrm>
        <a:off x="42663" y="4482168"/>
        <a:ext cx="7153674" cy="788627"/>
      </dsp:txXfrm>
    </dsp:sp>
    <dsp:sp modelId="{191D79D2-0A6B-4631-B18B-009561AA4742}">
      <dsp:nvSpPr>
        <dsp:cNvPr id="0" name=""/>
        <dsp:cNvSpPr/>
      </dsp:nvSpPr>
      <dsp:spPr>
        <a:xfrm>
          <a:off x="0" y="5376818"/>
          <a:ext cx="7239000" cy="873953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satMod val="103000"/>
                <a:lumMod val="102000"/>
                <a:tint val="94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4000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baseline="0" dirty="0" smtClean="0"/>
            <a:t>- жеке мақсаттар мен көзқарастардың ұқсастығы.</a:t>
          </a:r>
          <a:endParaRPr lang="ru-RU" sz="2200" kern="1200" baseline="0" dirty="0" smtClean="0"/>
        </a:p>
      </dsp:txBody>
      <dsp:txXfrm>
        <a:off x="42663" y="5419481"/>
        <a:ext cx="7153674" cy="7886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0A505-D8BF-4B8A-B50E-CA43A08A7C4E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997CB-FFC5-486D-8934-F2F097526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3399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0A505-D8BF-4B8A-B50E-CA43A08A7C4E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997CB-FFC5-486D-8934-F2F097526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735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0A505-D8BF-4B8A-B50E-CA43A08A7C4E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997CB-FFC5-486D-8934-F2F097526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600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0A505-D8BF-4B8A-B50E-CA43A08A7C4E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997CB-FFC5-486D-8934-F2F097526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1886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0A505-D8BF-4B8A-B50E-CA43A08A7C4E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997CB-FFC5-486D-8934-F2F097526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3082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0A505-D8BF-4B8A-B50E-CA43A08A7C4E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997CB-FFC5-486D-8934-F2F097526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147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0A505-D8BF-4B8A-B50E-CA43A08A7C4E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997CB-FFC5-486D-8934-F2F097526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624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0A505-D8BF-4B8A-B50E-CA43A08A7C4E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997CB-FFC5-486D-8934-F2F097526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1586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0A505-D8BF-4B8A-B50E-CA43A08A7C4E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997CB-FFC5-486D-8934-F2F097526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8511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0A505-D8BF-4B8A-B50E-CA43A08A7C4E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997CB-FFC5-486D-8934-F2F097526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1918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0A505-D8BF-4B8A-B50E-CA43A08A7C4E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997CB-FFC5-486D-8934-F2F097526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692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0A505-D8BF-4B8A-B50E-CA43A08A7C4E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D997CB-FFC5-486D-8934-F2F097526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4618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4245" y="1214754"/>
            <a:ext cx="6707088" cy="857250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ӘЛ-ФАРАБИ АТЫНДАҒЫ ҚАЗАҚ ҰЛТТЫҚ УНИВЕРСИТЕТІ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95736" y="2192469"/>
            <a:ext cx="6480720" cy="18158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Саясаттану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технологиялар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кафедрасы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23728" y="3381886"/>
            <a:ext cx="6624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/>
              <a:t>Саяси</a:t>
            </a:r>
            <a:r>
              <a:rPr lang="ru-RU" sz="2800" b="1" dirty="0"/>
              <a:t> </a:t>
            </a:r>
            <a:r>
              <a:rPr lang="ru-RU" sz="2800" b="1" dirty="0" err="1"/>
              <a:t>коммуникациялар</a:t>
            </a:r>
            <a:endParaRPr lang="ru-RU" sz="2800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39752" y="4306797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Абжаппарова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А.А.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Аға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оқытушы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24993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239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365126"/>
            <a:ext cx="6535638" cy="1325563"/>
          </a:xfrm>
        </p:spPr>
        <p:txBody>
          <a:bodyPr>
            <a:normAutofit/>
          </a:bodyPr>
          <a:lstStyle/>
          <a:p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коммуникациядағы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бейресми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коммуникация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825624"/>
            <a:ext cx="8352928" cy="4843735"/>
          </a:xfrm>
        </p:spPr>
        <p:txBody>
          <a:bodyPr>
            <a:normAutofit fontScale="92500" lnSpcReduction="10000"/>
          </a:bodyPr>
          <a:lstStyle/>
          <a:p>
            <a:pPr fontAlgn="t"/>
            <a:r>
              <a:rPr lang="ru-RU" dirty="0" err="1"/>
              <a:t>Құпия</a:t>
            </a:r>
            <a:r>
              <a:rPr lang="ru-RU" dirty="0"/>
              <a:t> </a:t>
            </a:r>
            <a:r>
              <a:rPr lang="ru-RU" dirty="0" err="1"/>
              <a:t>мағынаны</a:t>
            </a:r>
            <a:r>
              <a:rPr lang="ru-RU" dirty="0"/>
              <a:t> </a:t>
            </a:r>
            <a:r>
              <a:rPr lang="ru-RU" dirty="0" err="1"/>
              <a:t>іздеу</a:t>
            </a:r>
            <a:r>
              <a:rPr lang="ru-RU" dirty="0"/>
              <a:t>, </a:t>
            </a:r>
            <a:r>
              <a:rPr lang="ru-RU" dirty="0" err="1"/>
              <a:t>ресми</a:t>
            </a:r>
            <a:r>
              <a:rPr lang="ru-RU" dirty="0"/>
              <a:t> </a:t>
            </a:r>
            <a:r>
              <a:rPr lang="ru-RU" dirty="0" err="1"/>
              <a:t>байланыстағы</a:t>
            </a:r>
            <a:r>
              <a:rPr lang="ru-RU" dirty="0"/>
              <a:t> «</a:t>
            </a:r>
            <a:r>
              <a:rPr lang="ru-RU" dirty="0" err="1"/>
              <a:t>екінші</a:t>
            </a:r>
            <a:r>
              <a:rPr lang="ru-RU" dirty="0"/>
              <a:t> </a:t>
            </a:r>
            <a:r>
              <a:rPr lang="ru-RU" dirty="0" err="1"/>
              <a:t>түбі</a:t>
            </a:r>
            <a:r>
              <a:rPr lang="ru-RU" dirty="0"/>
              <a:t>» </a:t>
            </a:r>
            <a:r>
              <a:rPr lang="ru-RU" dirty="0" err="1"/>
              <a:t>биліктің</a:t>
            </a:r>
            <a:r>
              <a:rPr lang="ru-RU" dirty="0"/>
              <a:t> </a:t>
            </a:r>
            <a:r>
              <a:rPr lang="ru-RU" dirty="0" err="1"/>
              <a:t>өзін</a:t>
            </a:r>
            <a:r>
              <a:rPr lang="ru-RU" dirty="0"/>
              <a:t> </a:t>
            </a:r>
            <a:r>
              <a:rPr lang="ru-RU" dirty="0" err="1"/>
              <a:t>беделін</a:t>
            </a:r>
            <a:r>
              <a:rPr lang="ru-RU" dirty="0"/>
              <a:t> </a:t>
            </a:r>
            <a:r>
              <a:rPr lang="ru-RU" dirty="0" err="1"/>
              <a:t>түсірумен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болатын</a:t>
            </a:r>
            <a:r>
              <a:rPr lang="ru-RU" dirty="0"/>
              <a:t> </a:t>
            </a:r>
            <a:r>
              <a:rPr lang="ru-RU" dirty="0" err="1"/>
              <a:t>ресми</a:t>
            </a:r>
            <a:r>
              <a:rPr lang="ru-RU" dirty="0"/>
              <a:t> </a:t>
            </a:r>
            <a:r>
              <a:rPr lang="ru-RU" dirty="0" err="1"/>
              <a:t>билік</a:t>
            </a:r>
            <a:r>
              <a:rPr lang="ru-RU" dirty="0"/>
              <a:t> </a:t>
            </a:r>
            <a:r>
              <a:rPr lang="ru-RU" dirty="0" err="1"/>
              <a:t>көздеріне</a:t>
            </a:r>
            <a:r>
              <a:rPr lang="ru-RU" dirty="0"/>
              <a:t> </a:t>
            </a:r>
            <a:r>
              <a:rPr lang="ru-RU" dirty="0" err="1"/>
              <a:t>сенімсіздікпен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. </a:t>
            </a:r>
            <a:r>
              <a:rPr lang="ru-RU" dirty="0" err="1"/>
              <a:t>Сондықтан</a:t>
            </a:r>
            <a:r>
              <a:rPr lang="ru-RU" dirty="0"/>
              <a:t>, </a:t>
            </a:r>
            <a:r>
              <a:rPr lang="ru-RU" dirty="0" err="1"/>
              <a:t>өте</a:t>
            </a:r>
            <a:r>
              <a:rPr lang="ru-RU" dirty="0"/>
              <a:t> </a:t>
            </a:r>
            <a:r>
              <a:rPr lang="ru-RU" dirty="0" err="1"/>
              <a:t>құпия</a:t>
            </a:r>
            <a:r>
              <a:rPr lang="ru-RU" dirty="0"/>
              <a:t> </a:t>
            </a:r>
            <a:r>
              <a:rPr lang="ru-RU" dirty="0" err="1"/>
              <a:t>түрде</a:t>
            </a:r>
            <a:r>
              <a:rPr lang="ru-RU" dirty="0"/>
              <a:t> </a:t>
            </a:r>
            <a:r>
              <a:rPr lang="ru-RU" dirty="0" err="1"/>
              <a:t>жақын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сенімді</a:t>
            </a:r>
            <a:r>
              <a:rPr lang="ru-RU" dirty="0"/>
              <a:t> </a:t>
            </a:r>
            <a:r>
              <a:rPr lang="ru-RU" dirty="0" err="1"/>
              <a:t>адамдарға</a:t>
            </a:r>
            <a:r>
              <a:rPr lang="ru-RU" dirty="0"/>
              <a:t> </a:t>
            </a:r>
            <a:r>
              <a:rPr lang="ru-RU" dirty="0" err="1"/>
              <a:t>ғана</a:t>
            </a:r>
            <a:r>
              <a:rPr lang="ru-RU" dirty="0"/>
              <a:t> </a:t>
            </a:r>
            <a:r>
              <a:rPr lang="ru-RU" dirty="0" err="1"/>
              <a:t>жеткізілетін</a:t>
            </a:r>
            <a:r>
              <a:rPr lang="ru-RU" dirty="0"/>
              <a:t> </a:t>
            </a:r>
            <a:r>
              <a:rPr lang="ru-RU" dirty="0" err="1"/>
              <a:t>сыбыстар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ақпарат</a:t>
            </a:r>
            <a:r>
              <a:rPr lang="ru-RU" dirty="0"/>
              <a:t> </a:t>
            </a:r>
            <a:r>
              <a:rPr lang="ru-RU" dirty="0" err="1"/>
              <a:t>көздеріне</a:t>
            </a:r>
            <a:r>
              <a:rPr lang="ru-RU" dirty="0"/>
              <a:t> </a:t>
            </a:r>
            <a:r>
              <a:rPr lang="ru-RU" dirty="0" err="1"/>
              <a:t>қарағанда</a:t>
            </a:r>
            <a:r>
              <a:rPr lang="ru-RU" dirty="0"/>
              <a:t> </a:t>
            </a:r>
            <a:r>
              <a:rPr lang="ru-RU" dirty="0" err="1"/>
              <a:t>үлкен</a:t>
            </a:r>
            <a:r>
              <a:rPr lang="ru-RU" dirty="0"/>
              <a:t> </a:t>
            </a:r>
            <a:r>
              <a:rPr lang="ru-RU" dirty="0" err="1"/>
              <a:t>сенім</a:t>
            </a:r>
            <a:r>
              <a:rPr lang="ru-RU" dirty="0"/>
              <a:t> </a:t>
            </a:r>
            <a:r>
              <a:rPr lang="ru-RU" dirty="0" err="1"/>
              <a:t>тудырады</a:t>
            </a:r>
            <a:r>
              <a:rPr lang="ru-RU" dirty="0"/>
              <a:t>. </a:t>
            </a:r>
            <a:r>
              <a:rPr lang="ru-RU" dirty="0" err="1"/>
              <a:t>Өсекке</a:t>
            </a:r>
            <a:r>
              <a:rPr lang="ru-RU" dirty="0"/>
              <a:t> </a:t>
            </a:r>
            <a:r>
              <a:rPr lang="ru-RU" dirty="0" err="1"/>
              <a:t>деген</a:t>
            </a:r>
            <a:r>
              <a:rPr lang="ru-RU" dirty="0"/>
              <a:t> </a:t>
            </a:r>
            <a:r>
              <a:rPr lang="ru-RU" dirty="0" err="1"/>
              <a:t>қызығушылық</a:t>
            </a:r>
            <a:r>
              <a:rPr lang="ru-RU" dirty="0"/>
              <a:t> пен </a:t>
            </a:r>
            <a:r>
              <a:rPr lang="ru-RU" dirty="0" err="1"/>
              <a:t>сенім</a:t>
            </a:r>
            <a:r>
              <a:rPr lang="ru-RU" dirty="0"/>
              <a:t> </a:t>
            </a:r>
            <a:r>
              <a:rPr lang="ru-RU" dirty="0" err="1"/>
              <a:t>бұқаралық</a:t>
            </a:r>
            <a:r>
              <a:rPr lang="ru-RU" dirty="0"/>
              <a:t> </a:t>
            </a:r>
            <a:r>
              <a:rPr lang="ru-RU" dirty="0" err="1"/>
              <a:t>сананың</a:t>
            </a:r>
            <a:r>
              <a:rPr lang="ru-RU" dirty="0"/>
              <a:t> «</a:t>
            </a:r>
            <a:r>
              <a:rPr lang="ru-RU" dirty="0" err="1"/>
              <a:t>отсыз</a:t>
            </a:r>
            <a:r>
              <a:rPr lang="ru-RU" dirty="0"/>
              <a:t> </a:t>
            </a:r>
            <a:r>
              <a:rPr lang="ru-RU" dirty="0" err="1"/>
              <a:t>түтін</a:t>
            </a:r>
            <a:r>
              <a:rPr lang="ru-RU" dirty="0"/>
              <a:t> </a:t>
            </a:r>
            <a:r>
              <a:rPr lang="ru-RU" dirty="0" err="1"/>
              <a:t>болмайды</a:t>
            </a:r>
            <a:r>
              <a:rPr lang="ru-RU" dirty="0"/>
              <a:t>» </a:t>
            </a:r>
            <a:r>
              <a:rPr lang="ru-RU" dirty="0" err="1"/>
              <a:t>сияқты</a:t>
            </a:r>
            <a:r>
              <a:rPr lang="ru-RU" dirty="0"/>
              <a:t> </a:t>
            </a:r>
            <a:r>
              <a:rPr lang="ru-RU" dirty="0" err="1"/>
              <a:t>стереотипінің</a:t>
            </a:r>
            <a:r>
              <a:rPr lang="ru-RU" dirty="0"/>
              <a:t> </a:t>
            </a:r>
            <a:r>
              <a:rPr lang="ru-RU" dirty="0" err="1"/>
              <a:t>әрекетімен</a:t>
            </a:r>
            <a:r>
              <a:rPr lang="ru-RU" dirty="0"/>
              <a:t> де </a:t>
            </a:r>
            <a:r>
              <a:rPr lang="ru-RU" dirty="0" err="1"/>
              <a:t>анықталады</a:t>
            </a:r>
            <a:r>
              <a:rPr lang="ru-RU" dirty="0"/>
              <a:t>. </a:t>
            </a:r>
            <a:r>
              <a:rPr lang="ru-RU" dirty="0" err="1"/>
              <a:t>Есте</a:t>
            </a:r>
            <a:r>
              <a:rPr lang="ru-RU" dirty="0"/>
              <a:t> </a:t>
            </a:r>
            <a:r>
              <a:rPr lang="ru-RU" dirty="0" err="1"/>
              <a:t>сақтау</a:t>
            </a:r>
            <a:r>
              <a:rPr lang="ru-RU" dirty="0"/>
              <a:t> </a:t>
            </a:r>
            <a:r>
              <a:rPr lang="ru-RU" dirty="0" err="1"/>
              <a:t>керек</a:t>
            </a:r>
            <a:r>
              <a:rPr lang="ru-RU" dirty="0"/>
              <a:t>, </a:t>
            </a:r>
            <a:r>
              <a:rPr lang="ru-RU" dirty="0" err="1"/>
              <a:t>сыбыстар</a:t>
            </a:r>
            <a:r>
              <a:rPr lang="ru-RU" dirty="0"/>
              <a:t> </a:t>
            </a:r>
            <a:r>
              <a:rPr lang="ru-RU" dirty="0" err="1"/>
              <a:t>жиі</a:t>
            </a:r>
            <a:r>
              <a:rPr lang="ru-RU" dirty="0"/>
              <a:t> </a:t>
            </a:r>
            <a:r>
              <a:rPr lang="ru-RU" dirty="0" err="1"/>
              <a:t>расталады</a:t>
            </a:r>
            <a:r>
              <a:rPr lang="ru-RU" dirty="0" smtClean="0"/>
              <a:t>.</a:t>
            </a:r>
          </a:p>
          <a:p>
            <a:pPr fontAlgn="t"/>
            <a:r>
              <a:rPr lang="ru-RU" dirty="0" err="1"/>
              <a:t>Бұлардан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, </a:t>
            </a:r>
            <a:r>
              <a:rPr lang="ru-RU" dirty="0" err="1"/>
              <a:t>қауесеттің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болуының</a:t>
            </a:r>
            <a:r>
              <a:rPr lang="ru-RU" dirty="0"/>
              <a:t> </a:t>
            </a:r>
            <a:r>
              <a:rPr lang="ru-RU" dirty="0" err="1"/>
              <a:t>бірнеше</a:t>
            </a:r>
            <a:r>
              <a:rPr lang="ru-RU" dirty="0"/>
              <a:t> </a:t>
            </a:r>
            <a:r>
              <a:rPr lang="ru-RU" dirty="0" err="1"/>
              <a:t>себептері</a:t>
            </a:r>
            <a:r>
              <a:rPr lang="ru-RU" dirty="0"/>
              <a:t> бар. </a:t>
            </a:r>
            <a:r>
              <a:rPr lang="ru-RU" dirty="0" err="1"/>
              <a:t>Мысалы</a:t>
            </a:r>
            <a:r>
              <a:rPr lang="ru-RU" dirty="0"/>
              <a:t>, «</a:t>
            </a:r>
            <a:r>
              <a:rPr lang="ru-RU" dirty="0" err="1"/>
              <a:t>ақпараттық</a:t>
            </a:r>
            <a:r>
              <a:rPr lang="ru-RU" dirty="0"/>
              <a:t> </a:t>
            </a:r>
            <a:r>
              <a:rPr lang="ru-RU" dirty="0" err="1"/>
              <a:t>аштық</a:t>
            </a:r>
            <a:r>
              <a:rPr lang="ru-RU" dirty="0"/>
              <a:t>», </a:t>
            </a:r>
            <a:r>
              <a:rPr lang="ru-RU" dirty="0" err="1"/>
              <a:t>тақырып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сенімді</a:t>
            </a:r>
            <a:r>
              <a:rPr lang="ru-RU" dirty="0"/>
              <a:t> </a:t>
            </a:r>
            <a:r>
              <a:rPr lang="ru-RU" dirty="0" err="1"/>
              <a:t>ақпараттың</a:t>
            </a:r>
            <a:r>
              <a:rPr lang="ru-RU" dirty="0"/>
              <a:t> </a:t>
            </a:r>
            <a:r>
              <a:rPr lang="ru-RU" dirty="0" err="1"/>
              <a:t>болмауы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қызығушылық</a:t>
            </a:r>
            <a:r>
              <a:rPr lang="ru-RU" dirty="0"/>
              <a:t> </a:t>
            </a:r>
            <a:r>
              <a:rPr lang="ru-RU" dirty="0" err="1"/>
              <a:t>тудыратын</a:t>
            </a:r>
            <a:r>
              <a:rPr lang="ru-RU" dirty="0"/>
              <a:t> </a:t>
            </a:r>
            <a:r>
              <a:rPr lang="ru-RU" dirty="0" err="1"/>
              <a:t>мәселе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жағдайда</a:t>
            </a:r>
            <a:r>
              <a:rPr lang="ru-RU" dirty="0"/>
              <a:t> </a:t>
            </a:r>
            <a:r>
              <a:rPr lang="ru-RU" dirty="0" err="1"/>
              <a:t>заң</a:t>
            </a:r>
            <a:r>
              <a:rPr lang="ru-RU" dirty="0"/>
              <a:t> </a:t>
            </a:r>
            <a:r>
              <a:rPr lang="ru-RU" dirty="0" err="1"/>
              <a:t>күшіне</a:t>
            </a:r>
            <a:r>
              <a:rPr lang="ru-RU" dirty="0"/>
              <a:t> </a:t>
            </a:r>
            <a:r>
              <a:rPr lang="ru-RU" dirty="0" err="1"/>
              <a:t>енеді</a:t>
            </a:r>
            <a:r>
              <a:rPr lang="ru-RU" dirty="0"/>
              <a:t>: «</a:t>
            </a:r>
            <a:r>
              <a:rPr lang="ru-RU" dirty="0" err="1"/>
              <a:t>сұраныс</a:t>
            </a:r>
            <a:r>
              <a:rPr lang="ru-RU" dirty="0"/>
              <a:t> </a:t>
            </a:r>
            <a:r>
              <a:rPr lang="ru-RU" dirty="0" err="1"/>
              <a:t>ұсынысты</a:t>
            </a:r>
            <a:r>
              <a:rPr lang="ru-RU" dirty="0"/>
              <a:t> </a:t>
            </a:r>
            <a:r>
              <a:rPr lang="ru-RU" dirty="0" err="1"/>
              <a:t>тудырады</a:t>
            </a:r>
            <a:r>
              <a:rPr lang="ru-RU" dirty="0"/>
              <a:t>», ал </a:t>
            </a:r>
            <a:r>
              <a:rPr lang="ru-RU" dirty="0" err="1"/>
              <a:t>ақпарат</a:t>
            </a:r>
            <a:r>
              <a:rPr lang="ru-RU" dirty="0"/>
              <a:t> </a:t>
            </a:r>
            <a:r>
              <a:rPr lang="ru-RU" dirty="0" err="1"/>
              <a:t>өрісі</a:t>
            </a:r>
            <a:r>
              <a:rPr lang="ru-RU" dirty="0"/>
              <a:t> </a:t>
            </a:r>
            <a:r>
              <a:rPr lang="ru-RU" dirty="0" err="1"/>
              <a:t>қауесетке</a:t>
            </a:r>
            <a:r>
              <a:rPr lang="ru-RU" dirty="0"/>
              <a:t> </a:t>
            </a:r>
            <a:r>
              <a:rPr lang="ru-RU" dirty="0" err="1"/>
              <a:t>қаныққан</a:t>
            </a:r>
            <a:r>
              <a:rPr lang="ru-RU" dirty="0"/>
              <a:t>, </a:t>
            </a:r>
            <a:r>
              <a:rPr lang="ru-RU" dirty="0" err="1"/>
              <a:t>содан</a:t>
            </a:r>
            <a:r>
              <a:rPr lang="ru-RU" dirty="0"/>
              <a:t> </a:t>
            </a:r>
            <a:r>
              <a:rPr lang="ru-RU" dirty="0" err="1"/>
              <a:t>кейін</a:t>
            </a:r>
            <a:r>
              <a:rPr lang="ru-RU" dirty="0"/>
              <a:t> </a:t>
            </a:r>
            <a:r>
              <a:rPr lang="ru-RU" dirty="0" err="1"/>
              <a:t>тақырыпқа</a:t>
            </a:r>
            <a:r>
              <a:rPr lang="ru-RU" dirty="0"/>
              <a:t> </a:t>
            </a:r>
            <a:r>
              <a:rPr lang="ru-RU" dirty="0" err="1"/>
              <a:t>деген</a:t>
            </a:r>
            <a:r>
              <a:rPr lang="ru-RU" dirty="0"/>
              <a:t> </a:t>
            </a:r>
            <a:r>
              <a:rPr lang="ru-RU" dirty="0" err="1"/>
              <a:t>қызығушылық</a:t>
            </a:r>
            <a:r>
              <a:rPr lang="ru-RU" dirty="0"/>
              <a:t> </a:t>
            </a:r>
            <a:r>
              <a:rPr lang="ru-RU" dirty="0" err="1"/>
              <a:t>төмендейді</a:t>
            </a:r>
            <a:r>
              <a:rPr lang="ru-RU" dirty="0"/>
              <a:t>. </a:t>
            </a:r>
            <a:r>
              <a:rPr lang="ru-RU" dirty="0" err="1"/>
              <a:t>Сыбыстардың</a:t>
            </a:r>
            <a:r>
              <a:rPr lang="ru-RU" dirty="0"/>
              <a:t> </a:t>
            </a:r>
            <a:r>
              <a:rPr lang="ru-RU" dirty="0" err="1"/>
              <a:t>тағы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анықтаушысы</a:t>
            </a:r>
            <a:r>
              <a:rPr lang="ru-RU" dirty="0"/>
              <a:t> - </a:t>
            </a:r>
            <a:r>
              <a:rPr lang="ru-RU" dirty="0" err="1"/>
              <a:t>тақырыптың</a:t>
            </a:r>
            <a:r>
              <a:rPr lang="ru-RU" dirty="0"/>
              <a:t> </a:t>
            </a:r>
            <a:r>
              <a:rPr lang="ru-RU" dirty="0" err="1"/>
              <a:t>адамға</a:t>
            </a:r>
            <a:r>
              <a:rPr lang="ru-RU" dirty="0"/>
              <a:t> </a:t>
            </a:r>
            <a:r>
              <a:rPr lang="ru-RU" dirty="0" err="1"/>
              <a:t>сәйкес</a:t>
            </a:r>
            <a:r>
              <a:rPr lang="ru-RU" dirty="0"/>
              <a:t> </a:t>
            </a:r>
            <a:r>
              <a:rPr lang="ru-RU" dirty="0" err="1"/>
              <a:t>келуі</a:t>
            </a:r>
            <a:r>
              <a:rPr lang="ru-RU" dirty="0"/>
              <a:t>.</a:t>
            </a:r>
          </a:p>
          <a:p>
            <a:pPr fontAlgn="t"/>
            <a:r>
              <a:rPr lang="ru-RU" dirty="0" err="1"/>
              <a:t>Өсектерді</a:t>
            </a:r>
            <a:r>
              <a:rPr lang="ru-RU" dirty="0"/>
              <a:t> </a:t>
            </a:r>
            <a:r>
              <a:rPr lang="ru-RU" dirty="0" err="1"/>
              <a:t>қалыптастыратын</a:t>
            </a:r>
            <a:r>
              <a:rPr lang="ru-RU" dirty="0"/>
              <a:t> фактор -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қоғамның</a:t>
            </a:r>
            <a:r>
              <a:rPr lang="ru-RU" dirty="0"/>
              <a:t> </a:t>
            </a:r>
            <a:r>
              <a:rPr lang="ru-RU" dirty="0" err="1"/>
              <a:t>назарын</a:t>
            </a:r>
            <a:r>
              <a:rPr lang="ru-RU" dirty="0"/>
              <a:t> </a:t>
            </a:r>
            <a:r>
              <a:rPr lang="ru-RU" dirty="0" err="1"/>
              <a:t>аударатын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олар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көбірек</a:t>
            </a:r>
            <a:r>
              <a:rPr lang="ru-RU" dirty="0"/>
              <a:t> </a:t>
            </a:r>
            <a:r>
              <a:rPr lang="ru-RU" dirty="0" err="1"/>
              <a:t>білуге</a:t>
            </a:r>
            <a:r>
              <a:rPr lang="ru-RU" dirty="0"/>
              <a:t>, </a:t>
            </a:r>
            <a:r>
              <a:rPr lang="ru-RU" dirty="0" err="1"/>
              <a:t>оларға</a:t>
            </a:r>
            <a:r>
              <a:rPr lang="ru-RU" dirty="0"/>
              <a:t> </a:t>
            </a:r>
            <a:r>
              <a:rPr lang="ru-RU" dirty="0" err="1"/>
              <a:t>қол</a:t>
            </a:r>
            <a:r>
              <a:rPr lang="ru-RU" dirty="0"/>
              <a:t> </a:t>
            </a:r>
            <a:r>
              <a:rPr lang="ru-RU" dirty="0" err="1"/>
              <a:t>тигізуге</a:t>
            </a:r>
            <a:r>
              <a:rPr lang="ru-RU" dirty="0"/>
              <a:t>,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құпияларына</a:t>
            </a:r>
            <a:r>
              <a:rPr lang="ru-RU" dirty="0"/>
              <a:t>, </a:t>
            </a:r>
            <a:r>
              <a:rPr lang="ru-RU" dirty="0" err="1"/>
              <a:t>бастамашылар</a:t>
            </a:r>
            <a:r>
              <a:rPr lang="ru-RU" dirty="0"/>
              <a:t> </a:t>
            </a:r>
            <a:r>
              <a:rPr lang="ru-RU" dirty="0" err="1"/>
              <a:t>шеңберіне</a:t>
            </a:r>
            <a:r>
              <a:rPr lang="ru-RU" dirty="0"/>
              <a:t> </a:t>
            </a:r>
            <a:r>
              <a:rPr lang="ru-RU" dirty="0" err="1"/>
              <a:t>енуге</a:t>
            </a:r>
            <a:r>
              <a:rPr lang="ru-RU" dirty="0"/>
              <a:t> </a:t>
            </a:r>
            <a:r>
              <a:rPr lang="ru-RU" dirty="0" err="1"/>
              <a:t>қажеттілік</a:t>
            </a:r>
            <a:r>
              <a:rPr lang="ru-RU" dirty="0"/>
              <a:t> </a:t>
            </a:r>
            <a:r>
              <a:rPr lang="ru-RU" dirty="0" err="1"/>
              <a:t>тудыратын</a:t>
            </a:r>
            <a:r>
              <a:rPr lang="ru-RU" dirty="0"/>
              <a:t> </a:t>
            </a:r>
            <a:r>
              <a:rPr lang="ru-RU" dirty="0" err="1"/>
              <a:t>ерекше</a:t>
            </a:r>
            <a:r>
              <a:rPr lang="ru-RU" dirty="0"/>
              <a:t> </a:t>
            </a:r>
            <a:r>
              <a:rPr lang="ru-RU" dirty="0" err="1"/>
              <a:t>оқиғалар</a:t>
            </a:r>
            <a:r>
              <a:rPr lang="ru-RU" dirty="0"/>
              <a:t> мен </a:t>
            </a:r>
            <a:r>
              <a:rPr lang="ru-RU" dirty="0" err="1"/>
              <a:t>кейіпкерлер</a:t>
            </a:r>
            <a:r>
              <a:rPr lang="ru-RU" dirty="0"/>
              <a:t>. </a:t>
            </a:r>
            <a:r>
              <a:rPr lang="ru-RU" dirty="0" err="1"/>
              <a:t>Батырдың</a:t>
            </a:r>
            <a:r>
              <a:rPr lang="ru-RU" dirty="0"/>
              <a:t> </a:t>
            </a:r>
            <a:r>
              <a:rPr lang="ru-RU" dirty="0" err="1"/>
              <a:t>мінезі</a:t>
            </a:r>
            <a:r>
              <a:rPr lang="ru-RU" dirty="0"/>
              <a:t>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нақты</a:t>
            </a:r>
            <a:r>
              <a:rPr lang="ru-RU" dirty="0"/>
              <a:t> </a:t>
            </a:r>
            <a:r>
              <a:rPr lang="ru-RU" dirty="0" err="1"/>
              <a:t>мәртебесі</a:t>
            </a:r>
            <a:r>
              <a:rPr lang="ru-RU" dirty="0"/>
              <a:t> мен </a:t>
            </a:r>
            <a:r>
              <a:rPr lang="ru-RU" dirty="0" err="1"/>
              <a:t>қабілетімен</a:t>
            </a:r>
            <a:r>
              <a:rPr lang="ru-RU" dirty="0"/>
              <a:t> </a:t>
            </a:r>
            <a:r>
              <a:rPr lang="ru-RU" dirty="0" err="1"/>
              <a:t>анықталады</a:t>
            </a:r>
            <a:r>
              <a:rPr lang="ru-RU" dirty="0"/>
              <a:t>, ал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ақпарат</a:t>
            </a:r>
            <a:r>
              <a:rPr lang="ru-RU" dirty="0"/>
              <a:t> беру </a:t>
            </a:r>
            <a:r>
              <a:rPr lang="ru-RU" dirty="0" err="1"/>
              <a:t>оған</a:t>
            </a:r>
            <a:r>
              <a:rPr lang="ru-RU" dirty="0"/>
              <a:t> </a:t>
            </a:r>
            <a:r>
              <a:rPr lang="ru-RU" dirty="0" err="1"/>
              <a:t>қатысқандай</a:t>
            </a:r>
            <a:r>
              <a:rPr lang="ru-RU" dirty="0"/>
              <a:t> </a:t>
            </a:r>
            <a:r>
              <a:rPr lang="ru-RU" dirty="0" err="1"/>
              <a:t>әсер</a:t>
            </a:r>
            <a:r>
              <a:rPr lang="ru-RU" dirty="0"/>
              <a:t> </a:t>
            </a:r>
            <a:r>
              <a:rPr lang="ru-RU" dirty="0" err="1"/>
              <a:t>қалдырады</a:t>
            </a:r>
            <a:r>
              <a:rPr lang="ru-RU" dirty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74" y="23942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792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365126"/>
            <a:ext cx="6535638" cy="1325563"/>
          </a:xfrm>
        </p:spPr>
        <p:txBody>
          <a:bodyPr>
            <a:normAutofit/>
          </a:bodyPr>
          <a:lstStyle/>
          <a:p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коммуникациядағы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бейресми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коммуникация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2093" y="1844824"/>
            <a:ext cx="8119814" cy="4351338"/>
          </a:xfrm>
        </p:spPr>
        <p:txBody>
          <a:bodyPr>
            <a:noAutofit/>
          </a:bodyPr>
          <a:lstStyle/>
          <a:p>
            <a:pPr marL="0" indent="0" fontAlgn="t">
              <a:buNone/>
            </a:pPr>
            <a:r>
              <a:rPr lang="ru-RU" sz="2400" dirty="0" err="1"/>
              <a:t>Сыбыстарға</a:t>
            </a:r>
            <a:r>
              <a:rPr lang="ru-RU" sz="2400" dirty="0"/>
              <a:t> </a:t>
            </a:r>
            <a:r>
              <a:rPr lang="ru-RU" sz="2400" dirty="0" err="1"/>
              <a:t>жалпы</a:t>
            </a:r>
            <a:r>
              <a:rPr lang="ru-RU" sz="2400" dirty="0"/>
              <a:t> </a:t>
            </a:r>
            <a:r>
              <a:rPr lang="ru-RU" sz="2400" dirty="0" err="1"/>
              <a:t>қабылданған</a:t>
            </a:r>
            <a:r>
              <a:rPr lang="ru-RU" sz="2400" dirty="0"/>
              <a:t> </a:t>
            </a:r>
            <a:r>
              <a:rPr lang="ru-RU" sz="2400" dirty="0" err="1"/>
              <a:t>жағымсыз</a:t>
            </a:r>
            <a:r>
              <a:rPr lang="ru-RU" sz="2400" dirty="0"/>
              <a:t> </a:t>
            </a:r>
            <a:r>
              <a:rPr lang="ru-RU" sz="2400" dirty="0" err="1"/>
              <a:t>көзқарасқа</a:t>
            </a:r>
            <a:r>
              <a:rPr lang="ru-RU" sz="2400" dirty="0"/>
              <a:t> </a:t>
            </a:r>
            <a:r>
              <a:rPr lang="ru-RU" sz="2400" dirty="0" err="1"/>
              <a:t>қарамастан</a:t>
            </a:r>
            <a:r>
              <a:rPr lang="ru-RU" sz="2400" dirty="0"/>
              <a:t>, </a:t>
            </a:r>
            <a:r>
              <a:rPr lang="ru-RU" sz="2400" dirty="0" err="1"/>
              <a:t>олар</a:t>
            </a:r>
            <a:r>
              <a:rPr lang="ru-RU" sz="2400" dirty="0"/>
              <a:t> </a:t>
            </a:r>
            <a:r>
              <a:rPr lang="ru-RU" sz="2400" dirty="0" err="1"/>
              <a:t>саясаттанудың</a:t>
            </a:r>
            <a:r>
              <a:rPr lang="ru-RU" sz="2400" dirty="0"/>
              <a:t> </a:t>
            </a:r>
            <a:r>
              <a:rPr lang="ru-RU" sz="2400" dirty="0" err="1"/>
              <a:t>бірқатар</a:t>
            </a:r>
            <a:r>
              <a:rPr lang="ru-RU" sz="2400" dirty="0"/>
              <a:t> </a:t>
            </a:r>
            <a:r>
              <a:rPr lang="ru-RU" sz="2400" dirty="0" err="1"/>
              <a:t>функцияларын</a:t>
            </a:r>
            <a:r>
              <a:rPr lang="ru-RU" sz="2400" dirty="0"/>
              <a:t>, </a:t>
            </a:r>
            <a:r>
              <a:rPr lang="ru-RU" sz="2400" dirty="0" err="1"/>
              <a:t>соның</a:t>
            </a:r>
            <a:r>
              <a:rPr lang="ru-RU" sz="2400" dirty="0"/>
              <a:t> </a:t>
            </a:r>
            <a:r>
              <a:rPr lang="ru-RU" sz="2400" dirty="0" err="1"/>
              <a:t>ішінде</a:t>
            </a:r>
            <a:r>
              <a:rPr lang="ru-RU" sz="2400" dirty="0"/>
              <a:t> </a:t>
            </a:r>
            <a:r>
              <a:rPr lang="ru-RU" sz="2400" dirty="0" err="1"/>
              <a:t>позитивті</a:t>
            </a:r>
            <a:r>
              <a:rPr lang="ru-RU" sz="2400" dirty="0"/>
              <a:t> </a:t>
            </a:r>
            <a:r>
              <a:rPr lang="ru-RU" sz="2400" dirty="0" err="1"/>
              <a:t>функцияларын</a:t>
            </a:r>
            <a:r>
              <a:rPr lang="ru-RU" sz="2400" dirty="0"/>
              <a:t> </a:t>
            </a:r>
            <a:r>
              <a:rPr lang="ru-RU" sz="2400" dirty="0" err="1"/>
              <a:t>орындайды</a:t>
            </a:r>
            <a:r>
              <a:rPr lang="ru-RU" sz="2400" dirty="0"/>
              <a:t>.</a:t>
            </a:r>
          </a:p>
          <a:p>
            <a:pPr fontAlgn="t"/>
            <a:r>
              <a:rPr lang="ru-RU" sz="2400" dirty="0" err="1"/>
              <a:t>Біріншіден</a:t>
            </a:r>
            <a:r>
              <a:rPr lang="ru-RU" sz="2400" dirty="0"/>
              <a:t>, </a:t>
            </a:r>
            <a:r>
              <a:rPr lang="ru-RU" sz="2400" dirty="0" err="1"/>
              <a:t>олар</a:t>
            </a:r>
            <a:r>
              <a:rPr lang="ru-RU" sz="2400" dirty="0"/>
              <a:t> </a:t>
            </a:r>
            <a:r>
              <a:rPr lang="ru-RU" sz="2400" dirty="0" err="1"/>
              <a:t>адамның</a:t>
            </a:r>
            <a:r>
              <a:rPr lang="ru-RU" sz="2400" dirty="0"/>
              <a:t> </a:t>
            </a:r>
            <a:r>
              <a:rPr lang="ru-RU" sz="2400" dirty="0" err="1"/>
              <a:t>қарым-қатынасқа</a:t>
            </a:r>
            <a:r>
              <a:rPr lang="ru-RU" sz="2400" dirty="0"/>
              <a:t> </a:t>
            </a:r>
            <a:r>
              <a:rPr lang="ru-RU" sz="2400" dirty="0" err="1"/>
              <a:t>деген</a:t>
            </a:r>
            <a:r>
              <a:rPr lang="ru-RU" sz="2400" dirty="0"/>
              <a:t> </a:t>
            </a:r>
            <a:r>
              <a:rPr lang="ru-RU" sz="2400" dirty="0" err="1"/>
              <a:t>қажеттіліктерін</a:t>
            </a:r>
            <a:r>
              <a:rPr lang="ru-RU" sz="2400" dirty="0"/>
              <a:t> </a:t>
            </a:r>
            <a:r>
              <a:rPr lang="ru-RU" sz="2400" dirty="0" err="1"/>
              <a:t>қанағаттандырады</a:t>
            </a:r>
            <a:r>
              <a:rPr lang="ru-RU" sz="2400" dirty="0"/>
              <a:t>, </a:t>
            </a:r>
            <a:r>
              <a:rPr lang="ru-RU" sz="2400" dirty="0" err="1"/>
              <a:t>ақпаратпен</a:t>
            </a:r>
            <a:r>
              <a:rPr lang="ru-RU" sz="2400" dirty="0"/>
              <a:t> </a:t>
            </a:r>
            <a:r>
              <a:rPr lang="ru-RU" sz="2400" dirty="0" err="1"/>
              <a:t>танысуға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бөлісуге</a:t>
            </a:r>
            <a:r>
              <a:rPr lang="ru-RU" sz="2400" dirty="0"/>
              <a:t> </a:t>
            </a:r>
            <a:r>
              <a:rPr lang="ru-RU" sz="2400" dirty="0" err="1"/>
              <a:t>мүмкіндік</a:t>
            </a:r>
            <a:r>
              <a:rPr lang="ru-RU" sz="2400" dirty="0"/>
              <a:t> </a:t>
            </a:r>
            <a:r>
              <a:rPr lang="ru-RU" sz="2400" dirty="0" err="1"/>
              <a:t>ретінде</a:t>
            </a:r>
            <a:r>
              <a:rPr lang="ru-RU" sz="2400" dirty="0"/>
              <a:t> </a:t>
            </a:r>
            <a:r>
              <a:rPr lang="ru-RU" sz="2400" dirty="0" err="1"/>
              <a:t>әрекет</a:t>
            </a:r>
            <a:r>
              <a:rPr lang="ru-RU" sz="2400" dirty="0"/>
              <a:t> </a:t>
            </a:r>
            <a:r>
              <a:rPr lang="ru-RU" sz="2400" dirty="0" err="1"/>
              <a:t>етеді</a:t>
            </a:r>
            <a:r>
              <a:rPr lang="ru-RU" sz="2400" dirty="0"/>
              <a:t>, </a:t>
            </a:r>
            <a:r>
              <a:rPr lang="ru-RU" sz="2400" dirty="0" err="1"/>
              <a:t>сонымен</a:t>
            </a:r>
            <a:r>
              <a:rPr lang="ru-RU" sz="2400" dirty="0"/>
              <a:t> </a:t>
            </a:r>
            <a:r>
              <a:rPr lang="ru-RU" sz="2400" dirty="0" err="1"/>
              <a:t>қатар</a:t>
            </a:r>
            <a:r>
              <a:rPr lang="ru-RU" sz="2400" dirty="0"/>
              <a:t> </a:t>
            </a:r>
            <a:r>
              <a:rPr lang="ru-RU" sz="2400" dirty="0" err="1"/>
              <a:t>өзін</a:t>
            </a:r>
            <a:r>
              <a:rPr lang="ru-RU" sz="2400" dirty="0"/>
              <a:t> «</a:t>
            </a:r>
            <a:r>
              <a:rPr lang="ru-RU" sz="2400" dirty="0" err="1"/>
              <a:t>ерекше</a:t>
            </a:r>
            <a:r>
              <a:rPr lang="ru-RU" sz="2400" dirty="0"/>
              <a:t>», «</a:t>
            </a:r>
            <a:r>
              <a:rPr lang="ru-RU" sz="2400" dirty="0" err="1"/>
              <a:t>құпия</a:t>
            </a:r>
            <a:r>
              <a:rPr lang="ru-RU" sz="2400" dirty="0"/>
              <a:t>» </a:t>
            </a:r>
            <a:r>
              <a:rPr lang="ru-RU" sz="2400" dirty="0" err="1"/>
              <a:t>ақпарат</a:t>
            </a:r>
            <a:r>
              <a:rPr lang="ru-RU" sz="2400" dirty="0"/>
              <a:t> </a:t>
            </a:r>
            <a:r>
              <a:rPr lang="ru-RU" sz="2400" dirty="0" err="1"/>
              <a:t>көзі</a:t>
            </a:r>
            <a:r>
              <a:rPr lang="ru-RU" sz="2400" dirty="0"/>
              <a:t> </a:t>
            </a:r>
            <a:r>
              <a:rPr lang="ru-RU" sz="2400" dirty="0" err="1"/>
              <a:t>немесе</a:t>
            </a:r>
            <a:r>
              <a:rPr lang="ru-RU" sz="2400" dirty="0"/>
              <a:t> </a:t>
            </a:r>
            <a:r>
              <a:rPr lang="ru-RU" sz="2400" dirty="0" err="1"/>
              <a:t>тасымалдаушысы</a:t>
            </a:r>
            <a:r>
              <a:rPr lang="ru-RU" sz="2400" dirty="0"/>
              <a:t> </a:t>
            </a:r>
            <a:r>
              <a:rPr lang="ru-RU" sz="2400" dirty="0" err="1"/>
              <a:t>ретінде</a:t>
            </a:r>
            <a:r>
              <a:rPr lang="ru-RU" sz="2400" dirty="0"/>
              <a:t> </a:t>
            </a:r>
            <a:r>
              <a:rPr lang="ru-RU" sz="2400" dirty="0" err="1"/>
              <a:t>өзіне</a:t>
            </a:r>
            <a:r>
              <a:rPr lang="ru-RU" sz="2400" dirty="0"/>
              <a:t> </a:t>
            </a:r>
            <a:r>
              <a:rPr lang="ru-RU" sz="2400" dirty="0" err="1"/>
              <a:t>аударуға</a:t>
            </a:r>
            <a:r>
              <a:rPr lang="ru-RU" sz="2400" dirty="0"/>
              <a:t> </a:t>
            </a:r>
            <a:r>
              <a:rPr lang="ru-RU" sz="2400" dirty="0" err="1"/>
              <a:t>мүмкіндік</a:t>
            </a:r>
            <a:r>
              <a:rPr lang="ru-RU" sz="2400" dirty="0"/>
              <a:t> </a:t>
            </a:r>
            <a:r>
              <a:rPr lang="ru-RU" sz="2400" dirty="0" err="1"/>
              <a:t>береді</a:t>
            </a:r>
            <a:r>
              <a:rPr lang="ru-RU" sz="2400" dirty="0"/>
              <a:t>.</a:t>
            </a:r>
          </a:p>
          <a:p>
            <a:pPr fontAlgn="t"/>
            <a:r>
              <a:rPr lang="ru-RU" sz="2400" dirty="0" err="1"/>
              <a:t>Екіншіден</a:t>
            </a:r>
            <a:r>
              <a:rPr lang="ru-RU" sz="2400" dirty="0"/>
              <a:t>, </a:t>
            </a:r>
            <a:r>
              <a:rPr lang="ru-RU" sz="2400" dirty="0" err="1"/>
              <a:t>қауесеттер</a:t>
            </a:r>
            <a:r>
              <a:rPr lang="ru-RU" sz="2400" dirty="0"/>
              <a:t> интеграция </a:t>
            </a:r>
            <a:r>
              <a:rPr lang="ru-RU" sz="2400" dirty="0" err="1"/>
              <a:t>функциясын</a:t>
            </a:r>
            <a:r>
              <a:rPr lang="ru-RU" sz="2400" dirty="0"/>
              <a:t> </a:t>
            </a:r>
            <a:r>
              <a:rPr lang="ru-RU" sz="2400" dirty="0" err="1"/>
              <a:t>орындайды</a:t>
            </a:r>
            <a:r>
              <a:rPr lang="ru-RU" sz="2400" dirty="0"/>
              <a:t>, «</a:t>
            </a:r>
            <a:r>
              <a:rPr lang="ru-RU" sz="2400" dirty="0" err="1"/>
              <a:t>инсайдерлерді</a:t>
            </a:r>
            <a:r>
              <a:rPr lang="ru-RU" sz="2400" dirty="0"/>
              <a:t>», </a:t>
            </a:r>
            <a:r>
              <a:rPr lang="ru-RU" sz="2400" dirty="0" err="1"/>
              <a:t>ерекше</a:t>
            </a:r>
            <a:r>
              <a:rPr lang="ru-RU" sz="2400" dirty="0"/>
              <a:t> </a:t>
            </a:r>
            <a:r>
              <a:rPr lang="ru-RU" sz="2400" dirty="0" err="1"/>
              <a:t>маңызды</a:t>
            </a:r>
            <a:r>
              <a:rPr lang="ru-RU" sz="2400" dirty="0"/>
              <a:t> </a:t>
            </a:r>
            <a:r>
              <a:rPr lang="ru-RU" sz="2400" dirty="0" err="1"/>
              <a:t>ақпарат</a:t>
            </a:r>
            <a:r>
              <a:rPr lang="ru-RU" sz="2400" dirty="0"/>
              <a:t> </a:t>
            </a:r>
            <a:r>
              <a:rPr lang="ru-RU" sz="2400" dirty="0" err="1"/>
              <a:t>сеніп</a:t>
            </a:r>
            <a:r>
              <a:rPr lang="ru-RU" sz="2400" dirty="0"/>
              <a:t> </a:t>
            </a:r>
            <a:r>
              <a:rPr lang="ru-RU" sz="2400" dirty="0" err="1"/>
              <a:t>тапсырылғандарды</a:t>
            </a:r>
            <a:r>
              <a:rPr lang="ru-RU" sz="2400" dirty="0"/>
              <a:t> </a:t>
            </a:r>
            <a:r>
              <a:rPr lang="ru-RU" sz="2400" dirty="0" err="1"/>
              <a:t>немесе</a:t>
            </a:r>
            <a:r>
              <a:rPr lang="ru-RU" sz="2400" dirty="0"/>
              <a:t> </a:t>
            </a:r>
            <a:r>
              <a:rPr lang="ru-RU" sz="2400" dirty="0" err="1"/>
              <a:t>қауесет</a:t>
            </a:r>
            <a:r>
              <a:rPr lang="ru-RU" sz="2400" dirty="0"/>
              <a:t> </a:t>
            </a:r>
            <a:r>
              <a:rPr lang="ru-RU" sz="2400" dirty="0" err="1"/>
              <a:t>туралы</a:t>
            </a:r>
            <a:r>
              <a:rPr lang="ru-RU" sz="2400" dirty="0"/>
              <a:t> </a:t>
            </a:r>
            <a:r>
              <a:rPr lang="ru-RU" sz="2400" dirty="0" err="1"/>
              <a:t>әңгімелесетін</a:t>
            </a:r>
            <a:r>
              <a:rPr lang="ru-RU" sz="2400" dirty="0"/>
              <a:t> «</a:t>
            </a:r>
            <a:r>
              <a:rPr lang="ru-RU" sz="2400" dirty="0" err="1"/>
              <a:t>бейтаныс</a:t>
            </a:r>
            <a:r>
              <a:rPr lang="ru-RU" sz="2400" dirty="0"/>
              <a:t> </a:t>
            </a:r>
            <a:r>
              <a:rPr lang="ru-RU" sz="2400" dirty="0" err="1"/>
              <a:t>адамдарға</a:t>
            </a:r>
            <a:r>
              <a:rPr lang="ru-RU" sz="2400" dirty="0"/>
              <a:t>» </a:t>
            </a:r>
            <a:r>
              <a:rPr lang="ru-RU" sz="2400" dirty="0" err="1"/>
              <a:t>қарсы</a:t>
            </a:r>
            <a:r>
              <a:rPr lang="ru-RU" sz="2400" dirty="0"/>
              <a:t> «</a:t>
            </a:r>
            <a:r>
              <a:rPr lang="ru-RU" sz="2400" dirty="0" err="1"/>
              <a:t>достарды</a:t>
            </a:r>
            <a:r>
              <a:rPr lang="ru-RU" sz="2400" dirty="0"/>
              <a:t>» </a:t>
            </a:r>
            <a:r>
              <a:rPr lang="ru-RU" sz="2400" dirty="0" err="1"/>
              <a:t>біріктіреді</a:t>
            </a:r>
            <a:r>
              <a:rPr lang="ru-RU" sz="2400" dirty="0"/>
              <a:t>.</a:t>
            </a:r>
            <a:endParaRPr lang="ru-RU" sz="2400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74" y="23942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613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365126"/>
            <a:ext cx="6607646" cy="1325563"/>
          </a:xfrm>
        </p:spPr>
        <p:txBody>
          <a:bodyPr>
            <a:normAutofit/>
          </a:bodyPr>
          <a:lstStyle/>
          <a:p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коммуникациядағы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бейресми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коммуникация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t"/>
            <a:r>
              <a:rPr lang="ru-RU" dirty="0" smtClean="0"/>
              <a:t> </a:t>
            </a:r>
            <a:r>
              <a:rPr lang="ru-RU" dirty="0" err="1"/>
              <a:t>Үшіншіден</a:t>
            </a:r>
            <a:r>
              <a:rPr lang="ru-RU" dirty="0"/>
              <a:t>, </a:t>
            </a:r>
            <a:r>
              <a:rPr lang="ru-RU" dirty="0" err="1"/>
              <a:t>бейімделу</a:t>
            </a:r>
            <a:r>
              <a:rPr lang="ru-RU" dirty="0"/>
              <a:t>, </a:t>
            </a:r>
            <a:r>
              <a:rPr lang="ru-RU" dirty="0" err="1"/>
              <a:t>жаңа</a:t>
            </a:r>
            <a:r>
              <a:rPr lang="ru-RU" dirty="0"/>
              <a:t> </a:t>
            </a:r>
            <a:r>
              <a:rPr lang="ru-RU" dirty="0" err="1"/>
              <a:t>жағдайларға</a:t>
            </a:r>
            <a:r>
              <a:rPr lang="ru-RU" dirty="0"/>
              <a:t> </a:t>
            </a:r>
            <a:r>
              <a:rPr lang="ru-RU" dirty="0" err="1"/>
              <a:t>бейімделу</a:t>
            </a:r>
            <a:r>
              <a:rPr lang="ru-RU" dirty="0"/>
              <a:t> </a:t>
            </a:r>
            <a:r>
              <a:rPr lang="ru-RU" dirty="0" err="1"/>
              <a:t>функциясын</a:t>
            </a:r>
            <a:r>
              <a:rPr lang="ru-RU" dirty="0"/>
              <a:t> </a:t>
            </a:r>
            <a:r>
              <a:rPr lang="ru-RU" dirty="0" err="1"/>
              <a:t>талқылау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көрсету</a:t>
            </a:r>
            <a:r>
              <a:rPr lang="ru-RU" dirty="0"/>
              <a:t> </a:t>
            </a:r>
            <a:r>
              <a:rPr lang="ru-RU" dirty="0" err="1"/>
              <a:t>қажет</a:t>
            </a:r>
            <a:r>
              <a:rPr lang="ru-RU" dirty="0"/>
              <a:t>.</a:t>
            </a:r>
          </a:p>
          <a:p>
            <a:pPr fontAlgn="t"/>
            <a:r>
              <a:rPr lang="ru-RU" dirty="0" err="1"/>
              <a:t>Төртіншіден</a:t>
            </a:r>
            <a:r>
              <a:rPr lang="ru-RU" dirty="0"/>
              <a:t>, </a:t>
            </a:r>
            <a:r>
              <a:rPr lang="ru-RU" dirty="0" err="1"/>
              <a:t>қауесеттердің</a:t>
            </a:r>
            <a:r>
              <a:rPr lang="ru-RU" dirty="0"/>
              <a:t> </a:t>
            </a:r>
            <a:r>
              <a:rPr lang="ru-RU" dirty="0" err="1"/>
              <a:t>психологиялық</a:t>
            </a:r>
            <a:r>
              <a:rPr lang="ru-RU" dirty="0"/>
              <a:t> </a:t>
            </a:r>
            <a:r>
              <a:rPr lang="ru-RU" dirty="0" err="1"/>
              <a:t>қызметі</a:t>
            </a:r>
            <a:r>
              <a:rPr lang="ru-RU" dirty="0"/>
              <a:t> </a:t>
            </a:r>
            <a:r>
              <a:rPr lang="ru-RU" dirty="0" err="1"/>
              <a:t>эмоциялардың</a:t>
            </a:r>
            <a:r>
              <a:rPr lang="ru-RU" dirty="0"/>
              <a:t> </a:t>
            </a:r>
            <a:r>
              <a:rPr lang="ru-RU" dirty="0" err="1"/>
              <a:t>жарылуымен</a:t>
            </a:r>
            <a:r>
              <a:rPr lang="ru-RU" dirty="0"/>
              <a:t>, </a:t>
            </a:r>
            <a:r>
              <a:rPr lang="ru-RU" dirty="0" err="1"/>
              <a:t>көбінесе</a:t>
            </a:r>
            <a:r>
              <a:rPr lang="ru-RU" dirty="0"/>
              <a:t> </a:t>
            </a:r>
            <a:r>
              <a:rPr lang="ru-RU" dirty="0" err="1"/>
              <a:t>жағымсыз</a:t>
            </a:r>
            <a:r>
              <a:rPr lang="ru-RU" dirty="0"/>
              <a:t>, </a:t>
            </a:r>
            <a:r>
              <a:rPr lang="ru-RU" dirty="0" err="1"/>
              <a:t>эмоционалды</a:t>
            </a:r>
            <a:r>
              <a:rPr lang="ru-RU" dirty="0"/>
              <a:t> </a:t>
            </a:r>
            <a:r>
              <a:rPr lang="ru-RU" dirty="0" err="1"/>
              <a:t>жеңілдету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стрессті</a:t>
            </a:r>
            <a:r>
              <a:rPr lang="ru-RU" dirty="0"/>
              <a:t> </a:t>
            </a:r>
            <a:r>
              <a:rPr lang="ru-RU" dirty="0" err="1"/>
              <a:t>жеңілдету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көрінеді</a:t>
            </a:r>
            <a:r>
              <a:rPr lang="ru-RU" dirty="0"/>
              <a:t>.</a:t>
            </a:r>
          </a:p>
          <a:p>
            <a:pPr fontAlgn="t"/>
            <a:r>
              <a:rPr lang="ru-RU" dirty="0"/>
              <a:t> </a:t>
            </a:r>
            <a:r>
              <a:rPr lang="ru-RU" dirty="0" err="1"/>
              <a:t>Бесіншіден</a:t>
            </a:r>
            <a:r>
              <a:rPr lang="ru-RU" dirty="0"/>
              <a:t>, </a:t>
            </a:r>
            <a:r>
              <a:rPr lang="ru-RU" dirty="0" err="1"/>
              <a:t>қауесеттің</a:t>
            </a:r>
            <a:r>
              <a:rPr lang="ru-RU" dirty="0"/>
              <a:t> </a:t>
            </a:r>
            <a:r>
              <a:rPr lang="ru-RU" dirty="0" err="1"/>
              <a:t>өзгеруіне</a:t>
            </a:r>
            <a:r>
              <a:rPr lang="ru-RU" dirty="0"/>
              <a:t> </a:t>
            </a:r>
            <a:r>
              <a:rPr lang="ru-RU" dirty="0" err="1"/>
              <a:t>бақылау</a:t>
            </a:r>
            <a:r>
              <a:rPr lang="ru-RU" dirty="0"/>
              <a:t> </a:t>
            </a:r>
            <a:r>
              <a:rPr lang="ru-RU" dirty="0" err="1"/>
              <a:t>орнату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қауесеттер</a:t>
            </a:r>
            <a:r>
              <a:rPr lang="ru-RU" dirty="0"/>
              <a:t> </a:t>
            </a:r>
            <a:r>
              <a:rPr lang="ru-RU" dirty="0" err="1"/>
              <a:t>қолданылады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өзгерістер</a:t>
            </a:r>
            <a:r>
              <a:rPr lang="ru-RU" dirty="0"/>
              <a:t> </a:t>
            </a:r>
            <a:r>
              <a:rPr lang="ru-RU" dirty="0" err="1"/>
              <a:t>енді</a:t>
            </a:r>
            <a:r>
              <a:rPr lang="ru-RU" dirty="0"/>
              <a:t> </a:t>
            </a:r>
            <a:r>
              <a:rPr lang="ru-RU" dirty="0" err="1"/>
              <a:t>ғана</a:t>
            </a:r>
            <a:r>
              <a:rPr lang="ru-RU" dirty="0"/>
              <a:t> </a:t>
            </a:r>
            <a:r>
              <a:rPr lang="ru-RU" dirty="0" err="1"/>
              <a:t>келе</a:t>
            </a:r>
            <a:r>
              <a:rPr lang="ru-RU" dirty="0"/>
              <a:t> </a:t>
            </a:r>
            <a:r>
              <a:rPr lang="ru-RU" dirty="0" err="1"/>
              <a:t>жатыр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олар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қауесет</a:t>
            </a:r>
            <a:r>
              <a:rPr lang="ru-RU" dirty="0"/>
              <a:t> </a:t>
            </a:r>
            <a:r>
              <a:rPr lang="ru-RU" dirty="0" err="1"/>
              <a:t>қазірдің</a:t>
            </a:r>
            <a:r>
              <a:rPr lang="ru-RU" dirty="0"/>
              <a:t> </a:t>
            </a:r>
            <a:r>
              <a:rPr lang="ru-RU" dirty="0" err="1"/>
              <a:t>өзінде</a:t>
            </a:r>
            <a:r>
              <a:rPr lang="ru-RU" dirty="0"/>
              <a:t> </a:t>
            </a:r>
            <a:r>
              <a:rPr lang="ru-RU" dirty="0" err="1"/>
              <a:t>тарап</a:t>
            </a:r>
            <a:r>
              <a:rPr lang="ru-RU" dirty="0"/>
              <a:t>, </a:t>
            </a:r>
            <a:r>
              <a:rPr lang="ru-RU" dirty="0" err="1"/>
              <a:t>қоғамдық</a:t>
            </a:r>
            <a:r>
              <a:rPr lang="ru-RU" dirty="0"/>
              <a:t> </a:t>
            </a:r>
            <a:r>
              <a:rPr lang="ru-RU" dirty="0" err="1"/>
              <a:t>сананы</a:t>
            </a:r>
            <a:r>
              <a:rPr lang="ru-RU" dirty="0"/>
              <a:t> </a:t>
            </a:r>
            <a:r>
              <a:rPr lang="ru-RU" dirty="0" err="1"/>
              <a:t>қозғауда</a:t>
            </a:r>
            <a:r>
              <a:rPr lang="ru-RU" dirty="0"/>
              <a:t>. </a:t>
            </a:r>
            <a:r>
              <a:rPr lang="ru-RU" dirty="0" err="1"/>
              <a:t>Оларды</a:t>
            </a:r>
            <a:r>
              <a:rPr lang="ru-RU" dirty="0"/>
              <a:t> </a:t>
            </a:r>
            <a:r>
              <a:rPr lang="ru-RU" dirty="0" err="1"/>
              <a:t>өтіп</a:t>
            </a:r>
            <a:r>
              <a:rPr lang="ru-RU" dirty="0"/>
              <a:t>, </a:t>
            </a:r>
            <a:r>
              <a:rPr lang="ru-RU" dirty="0" err="1"/>
              <a:t>сөйлей</a:t>
            </a:r>
            <a:r>
              <a:rPr lang="ru-RU" dirty="0"/>
              <a:t> </a:t>
            </a:r>
            <a:r>
              <a:rPr lang="ru-RU" dirty="0" err="1"/>
              <a:t>отырып</a:t>
            </a:r>
            <a:r>
              <a:rPr lang="ru-RU" dirty="0"/>
              <a:t>, </a:t>
            </a:r>
            <a:r>
              <a:rPr lang="ru-RU" dirty="0" err="1"/>
              <a:t>адам</a:t>
            </a:r>
            <a:r>
              <a:rPr lang="ru-RU" dirty="0"/>
              <a:t> </a:t>
            </a:r>
            <a:r>
              <a:rPr lang="ru-RU" dirty="0" err="1"/>
              <a:t>болашақта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 </a:t>
            </a:r>
            <a:r>
              <a:rPr lang="ru-RU" dirty="0" err="1"/>
              <a:t>қиын</a:t>
            </a:r>
            <a:r>
              <a:rPr lang="ru-RU" dirty="0"/>
              <a:t> </a:t>
            </a:r>
            <a:r>
              <a:rPr lang="ru-RU" dirty="0" err="1"/>
              <a:t>жағдайдан</a:t>
            </a:r>
            <a:r>
              <a:rPr lang="ru-RU" dirty="0"/>
              <a:t> </a:t>
            </a:r>
            <a:r>
              <a:rPr lang="ru-RU" dirty="0" err="1"/>
              <a:t>шығуға</a:t>
            </a:r>
            <a:r>
              <a:rPr lang="ru-RU" dirty="0"/>
              <a:t>, </a:t>
            </a:r>
            <a:r>
              <a:rPr lang="ru-RU" dirty="0" err="1"/>
              <a:t>психологиялық</a:t>
            </a:r>
            <a:r>
              <a:rPr lang="ru-RU" dirty="0"/>
              <a:t> </a:t>
            </a:r>
            <a:r>
              <a:rPr lang="ru-RU" dirty="0" err="1"/>
              <a:t>дайындыққа</a:t>
            </a:r>
            <a:r>
              <a:rPr lang="ru-RU" dirty="0"/>
              <a:t>, </a:t>
            </a:r>
            <a:r>
              <a:rPr lang="ru-RU" dirty="0" err="1"/>
              <a:t>мінез-құлықтың</a:t>
            </a:r>
            <a:r>
              <a:rPr lang="ru-RU" dirty="0"/>
              <a:t> </a:t>
            </a:r>
            <a:r>
              <a:rPr lang="ru-RU" dirty="0" err="1"/>
              <a:t>адекватты</a:t>
            </a:r>
            <a:r>
              <a:rPr lang="ru-RU" dirty="0"/>
              <a:t> </a:t>
            </a:r>
            <a:r>
              <a:rPr lang="ru-RU" dirty="0" err="1"/>
              <a:t>нұсқасын</a:t>
            </a:r>
            <a:r>
              <a:rPr lang="ru-RU" dirty="0"/>
              <a:t> </a:t>
            </a:r>
            <a:r>
              <a:rPr lang="ru-RU" dirty="0" err="1"/>
              <a:t>таңдауға</a:t>
            </a:r>
            <a:r>
              <a:rPr lang="ru-RU" dirty="0"/>
              <a:t> </a:t>
            </a:r>
            <a:r>
              <a:rPr lang="ru-RU" dirty="0" err="1"/>
              <a:t>тырысады</a:t>
            </a:r>
            <a:r>
              <a:rPr lang="ru-RU" dirty="0"/>
              <a:t>. </a:t>
            </a:r>
            <a:r>
              <a:rPr lang="ru-RU" dirty="0" err="1"/>
              <a:t>Сондықтан</a:t>
            </a:r>
            <a:r>
              <a:rPr lang="ru-RU" dirty="0"/>
              <a:t> </a:t>
            </a:r>
            <a:r>
              <a:rPr lang="ru-RU" dirty="0" err="1"/>
              <a:t>қауесеттер</a:t>
            </a:r>
            <a:r>
              <a:rPr lang="ru-RU" dirty="0"/>
              <a:t> </a:t>
            </a:r>
            <a:r>
              <a:rPr lang="ru-RU" dirty="0" err="1"/>
              <a:t>әсіресе</a:t>
            </a:r>
            <a:r>
              <a:rPr lang="ru-RU" dirty="0"/>
              <a:t> </a:t>
            </a:r>
            <a:r>
              <a:rPr lang="ru-RU" dirty="0" err="1"/>
              <a:t>кең</a:t>
            </a:r>
            <a:r>
              <a:rPr lang="ru-RU" dirty="0"/>
              <a:t> </a:t>
            </a:r>
            <a:r>
              <a:rPr lang="ru-RU" dirty="0" err="1"/>
              <a:t>таралып</a:t>
            </a:r>
            <a:r>
              <a:rPr lang="ru-RU" dirty="0"/>
              <a:t>, </a:t>
            </a:r>
            <a:r>
              <a:rPr lang="ru-RU" dirty="0" err="1"/>
              <a:t>дағдарыстар</a:t>
            </a:r>
            <a:r>
              <a:rPr lang="ru-RU" dirty="0"/>
              <a:t> мен </a:t>
            </a:r>
            <a:r>
              <a:rPr lang="ru-RU" dirty="0" err="1"/>
              <a:t>әлеуметтік</a:t>
            </a:r>
            <a:r>
              <a:rPr lang="ru-RU" dirty="0"/>
              <a:t> </a:t>
            </a:r>
            <a:r>
              <a:rPr lang="ru-RU" dirty="0" err="1"/>
              <a:t>қайта</a:t>
            </a:r>
            <a:r>
              <a:rPr lang="ru-RU" dirty="0"/>
              <a:t> </a:t>
            </a:r>
            <a:r>
              <a:rPr lang="ru-RU" dirty="0" err="1"/>
              <a:t>құрулар</a:t>
            </a:r>
            <a:r>
              <a:rPr lang="ru-RU" dirty="0"/>
              <a:t> </a:t>
            </a:r>
            <a:r>
              <a:rPr lang="ru-RU" dirty="0" err="1"/>
              <a:t>кезіндегі</a:t>
            </a:r>
            <a:r>
              <a:rPr lang="ru-RU" dirty="0"/>
              <a:t> </a:t>
            </a:r>
            <a:r>
              <a:rPr lang="ru-RU" dirty="0" err="1"/>
              <a:t>адамның</a:t>
            </a:r>
            <a:r>
              <a:rPr lang="ru-RU" dirty="0"/>
              <a:t> </a:t>
            </a:r>
            <a:r>
              <a:rPr lang="ru-RU" dirty="0" err="1"/>
              <a:t>мінез-құлқына</a:t>
            </a:r>
            <a:r>
              <a:rPr lang="ru-RU" dirty="0"/>
              <a:t> </a:t>
            </a:r>
            <a:r>
              <a:rPr lang="ru-RU" dirty="0" err="1"/>
              <a:t>әсер</a:t>
            </a:r>
            <a:r>
              <a:rPr lang="ru-RU" dirty="0"/>
              <a:t> </a:t>
            </a:r>
            <a:r>
              <a:rPr lang="ru-RU" dirty="0" err="1"/>
              <a:t>етеді</a:t>
            </a:r>
            <a:r>
              <a:rPr lang="ru-RU" dirty="0"/>
              <a:t>.</a:t>
            </a:r>
            <a:endParaRPr lang="ru-RU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74" y="23942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79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4780" y="365126"/>
            <a:ext cx="6680569" cy="1325563"/>
          </a:xfrm>
        </p:spPr>
        <p:txBody>
          <a:bodyPr>
            <a:normAutofit/>
          </a:bodyPr>
          <a:lstStyle/>
          <a:p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коммуникациядағы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бейресми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коммуникация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err="1"/>
              <a:t>Мұндай</a:t>
            </a:r>
            <a:r>
              <a:rPr lang="ru-RU" sz="2800" dirty="0"/>
              <a:t> </a:t>
            </a:r>
            <a:r>
              <a:rPr lang="ru-RU" sz="2800" dirty="0" err="1"/>
              <a:t>жағдайдағы</a:t>
            </a:r>
            <a:r>
              <a:rPr lang="ru-RU" sz="2800" dirty="0"/>
              <a:t> </a:t>
            </a:r>
            <a:r>
              <a:rPr lang="ru-RU" sz="2800" dirty="0" err="1"/>
              <a:t>ұқсас</a:t>
            </a:r>
            <a:r>
              <a:rPr lang="ru-RU" sz="2800" dirty="0"/>
              <a:t> </a:t>
            </a:r>
            <a:r>
              <a:rPr lang="ru-RU" sz="2800" dirty="0" err="1"/>
              <a:t>функцияны</a:t>
            </a:r>
            <a:r>
              <a:rPr lang="ru-RU" sz="2800" dirty="0"/>
              <a:t> </a:t>
            </a:r>
            <a:r>
              <a:rPr lang="ru-RU" sz="2800" dirty="0" err="1"/>
              <a:t>анекдоттар</a:t>
            </a:r>
            <a:r>
              <a:rPr lang="ru-RU" sz="2800" dirty="0"/>
              <a:t>, </a:t>
            </a:r>
            <a:r>
              <a:rPr lang="ru-RU" sz="2800" dirty="0" err="1"/>
              <a:t>диттиттер</a:t>
            </a:r>
            <a:r>
              <a:rPr lang="ru-RU" sz="2800" dirty="0"/>
              <a:t>, </a:t>
            </a:r>
            <a:r>
              <a:rPr lang="ru-RU" sz="2800" dirty="0" err="1"/>
              <a:t>фельетондар</a:t>
            </a:r>
            <a:r>
              <a:rPr lang="ru-RU" sz="2800" dirty="0"/>
              <a:t>, </a:t>
            </a:r>
            <a:r>
              <a:rPr lang="ru-RU" sz="2800" dirty="0" err="1"/>
              <a:t>мақал-мәтелдер</a:t>
            </a:r>
            <a:r>
              <a:rPr lang="ru-RU" sz="2800" dirty="0"/>
              <a:t>, </a:t>
            </a:r>
            <a:r>
              <a:rPr lang="ru-RU" sz="2800" dirty="0" err="1"/>
              <a:t>пунктер</a:t>
            </a:r>
            <a:r>
              <a:rPr lang="ru-RU" sz="2800" dirty="0"/>
              <a:t> мен </a:t>
            </a:r>
            <a:r>
              <a:rPr lang="ru-RU" sz="2800" dirty="0" err="1"/>
              <a:t>мультфильмдерді</a:t>
            </a:r>
            <a:r>
              <a:rPr lang="ru-RU" sz="2800" dirty="0"/>
              <a:t> </a:t>
            </a:r>
            <a:r>
              <a:rPr lang="ru-RU" sz="2800" dirty="0" err="1"/>
              <a:t>қамтитын</a:t>
            </a:r>
            <a:r>
              <a:rPr lang="ru-RU" sz="2800" dirty="0"/>
              <a:t> </a:t>
            </a:r>
            <a:r>
              <a:rPr lang="ru-RU" sz="2800" dirty="0" err="1"/>
              <a:t>саяси</a:t>
            </a:r>
            <a:r>
              <a:rPr lang="ru-RU" sz="2800" dirty="0"/>
              <a:t> юмор </a:t>
            </a:r>
            <a:r>
              <a:rPr lang="ru-RU" sz="2800" dirty="0" err="1"/>
              <a:t>орындайды</a:t>
            </a:r>
            <a:r>
              <a:rPr lang="ru-RU" sz="2800" dirty="0"/>
              <a:t>. </a:t>
            </a:r>
            <a:r>
              <a:rPr lang="ru-RU" sz="2800" dirty="0" err="1"/>
              <a:t>Әзілдің</a:t>
            </a:r>
            <a:r>
              <a:rPr lang="ru-RU" sz="2800" dirty="0"/>
              <a:t> </a:t>
            </a:r>
            <a:r>
              <a:rPr lang="ru-RU" sz="2800" dirty="0" err="1"/>
              <a:t>мәні</a:t>
            </a:r>
            <a:r>
              <a:rPr lang="ru-RU" sz="2800" dirty="0"/>
              <a:t> </a:t>
            </a:r>
            <a:r>
              <a:rPr lang="ru-RU" sz="2800" dirty="0" err="1"/>
              <a:t>қайшылықтарды</a:t>
            </a:r>
            <a:r>
              <a:rPr lang="ru-RU" sz="2800" dirty="0"/>
              <a:t>, </a:t>
            </a:r>
            <a:r>
              <a:rPr lang="ru-RU" sz="2800" dirty="0" err="1"/>
              <a:t>саясаттағы</a:t>
            </a:r>
            <a:r>
              <a:rPr lang="ru-RU" sz="2800" dirty="0"/>
              <a:t> </a:t>
            </a:r>
            <a:r>
              <a:rPr lang="ru-RU" sz="2800" dirty="0" err="1"/>
              <a:t>қосарланған</a:t>
            </a:r>
            <a:r>
              <a:rPr lang="ru-RU" sz="2800" dirty="0"/>
              <a:t> </a:t>
            </a:r>
            <a:r>
              <a:rPr lang="ru-RU" sz="2800" dirty="0" err="1"/>
              <a:t>стандарттарды</a:t>
            </a:r>
            <a:r>
              <a:rPr lang="ru-RU" sz="2800" dirty="0"/>
              <a:t> </a:t>
            </a:r>
            <a:r>
              <a:rPr lang="ru-RU" sz="2800" dirty="0" err="1"/>
              <a:t>ашып</a:t>
            </a:r>
            <a:r>
              <a:rPr lang="ru-RU" sz="2800" dirty="0"/>
              <a:t> </a:t>
            </a:r>
            <a:r>
              <a:rPr lang="ru-RU" sz="2800" dirty="0" err="1"/>
              <a:t>көрсету</a:t>
            </a:r>
            <a:r>
              <a:rPr lang="ru-RU" sz="2800" dirty="0"/>
              <a:t>, </a:t>
            </a:r>
            <a:r>
              <a:rPr lang="ru-RU" sz="2800" dirty="0" err="1"/>
              <a:t>жағдайдың</a:t>
            </a:r>
            <a:r>
              <a:rPr lang="ru-RU" sz="2800" dirty="0"/>
              <a:t> </a:t>
            </a:r>
            <a:r>
              <a:rPr lang="ru-RU" sz="2800" dirty="0" err="1"/>
              <a:t>ақылға</a:t>
            </a:r>
            <a:r>
              <a:rPr lang="ru-RU" sz="2800" dirty="0"/>
              <a:t> </a:t>
            </a:r>
            <a:r>
              <a:rPr lang="ru-RU" sz="2800" dirty="0" err="1"/>
              <a:t>қонымсыздығын</a:t>
            </a:r>
            <a:r>
              <a:rPr lang="ru-RU" sz="2800" dirty="0"/>
              <a:t> </a:t>
            </a:r>
            <a:r>
              <a:rPr lang="ru-RU" sz="2800" dirty="0" err="1"/>
              <a:t>көрсету</a:t>
            </a:r>
            <a:r>
              <a:rPr lang="ru-RU" sz="2800" dirty="0"/>
              <a:t> </a:t>
            </a:r>
            <a:r>
              <a:rPr lang="ru-RU" sz="2800" dirty="0" err="1"/>
              <a:t>болып</a:t>
            </a:r>
            <a:r>
              <a:rPr lang="ru-RU" sz="2800" dirty="0"/>
              <a:t> </a:t>
            </a:r>
            <a:r>
              <a:rPr lang="ru-RU" sz="2800" dirty="0" err="1"/>
              <a:t>табылады</a:t>
            </a:r>
            <a:r>
              <a:rPr lang="ru-RU" sz="2800" dirty="0"/>
              <a:t>. </a:t>
            </a:r>
            <a:r>
              <a:rPr lang="ru-RU" sz="2800" dirty="0" err="1"/>
              <a:t>Әзіл-оспақ</a:t>
            </a:r>
            <a:r>
              <a:rPr lang="ru-RU" sz="2800" dirty="0"/>
              <a:t> </a:t>
            </a:r>
            <a:r>
              <a:rPr lang="ru-RU" sz="2800" dirty="0" err="1"/>
              <a:t>түрінде</a:t>
            </a:r>
            <a:r>
              <a:rPr lang="ru-RU" sz="2800" dirty="0"/>
              <a:t> </a:t>
            </a:r>
            <a:r>
              <a:rPr lang="ru-RU" sz="2800" dirty="0" err="1"/>
              <a:t>көрсетілген</a:t>
            </a:r>
            <a:r>
              <a:rPr lang="ru-RU" sz="2800" dirty="0"/>
              <a:t> </a:t>
            </a:r>
            <a:r>
              <a:rPr lang="ru-RU" sz="2800" dirty="0" err="1"/>
              <a:t>саяси</a:t>
            </a:r>
            <a:r>
              <a:rPr lang="ru-RU" sz="2800" dirty="0"/>
              <a:t> </a:t>
            </a:r>
            <a:r>
              <a:rPr lang="ru-RU" sz="2800" dirty="0" err="1"/>
              <a:t>жағдайға</a:t>
            </a:r>
            <a:r>
              <a:rPr lang="ru-RU" sz="2800" dirty="0"/>
              <a:t> </a:t>
            </a:r>
            <a:r>
              <a:rPr lang="ru-RU" sz="2800" dirty="0" err="1"/>
              <a:t>наразылық</a:t>
            </a:r>
            <a:r>
              <a:rPr lang="ru-RU" sz="2800" dirty="0"/>
              <a:t> </a:t>
            </a:r>
            <a:r>
              <a:rPr lang="ru-RU" sz="2800" dirty="0" err="1"/>
              <a:t>шиеленісті</a:t>
            </a:r>
            <a:r>
              <a:rPr lang="ru-RU" sz="2800" dirty="0"/>
              <a:t> </a:t>
            </a:r>
            <a:r>
              <a:rPr lang="ru-RU" sz="2800" dirty="0" err="1"/>
              <a:t>жеңілдетуге</a:t>
            </a:r>
            <a:r>
              <a:rPr lang="ru-RU" sz="2800" dirty="0"/>
              <a:t> </a:t>
            </a:r>
            <a:r>
              <a:rPr lang="ru-RU" sz="2800" dirty="0" err="1"/>
              <a:t>және</a:t>
            </a:r>
            <a:r>
              <a:rPr lang="ru-RU" sz="2800" dirty="0"/>
              <a:t> </a:t>
            </a:r>
            <a:r>
              <a:rPr lang="ru-RU" sz="2800" dirty="0" err="1"/>
              <a:t>жағдайдан</a:t>
            </a:r>
            <a:r>
              <a:rPr lang="ru-RU" sz="2800" dirty="0"/>
              <a:t> </a:t>
            </a:r>
            <a:r>
              <a:rPr lang="ru-RU" sz="2800" dirty="0" err="1"/>
              <a:t>немесе</a:t>
            </a:r>
            <a:r>
              <a:rPr lang="ru-RU" sz="2800" dirty="0"/>
              <a:t> </a:t>
            </a:r>
            <a:r>
              <a:rPr lang="ru-RU" sz="2800" dirty="0" err="1"/>
              <a:t>саясаткерлерден</a:t>
            </a:r>
            <a:r>
              <a:rPr lang="ru-RU" sz="2800" dirty="0"/>
              <a:t> </a:t>
            </a:r>
            <a:r>
              <a:rPr lang="ru-RU" sz="2800" dirty="0" err="1"/>
              <a:t>жоғары</a:t>
            </a:r>
            <a:r>
              <a:rPr lang="ru-RU" sz="2800" dirty="0"/>
              <a:t> </a:t>
            </a:r>
            <a:r>
              <a:rPr lang="ru-RU" sz="2800" dirty="0" err="1"/>
              <a:t>сезінуге</a:t>
            </a:r>
            <a:r>
              <a:rPr lang="ru-RU" sz="2800" dirty="0"/>
              <a:t> </a:t>
            </a:r>
            <a:r>
              <a:rPr lang="ru-RU" sz="2800" dirty="0" err="1"/>
              <a:t>мүмкіндік</a:t>
            </a:r>
            <a:r>
              <a:rPr lang="ru-RU" sz="2800" dirty="0"/>
              <a:t> </a:t>
            </a:r>
            <a:r>
              <a:rPr lang="ru-RU" sz="2800" dirty="0" err="1"/>
              <a:t>береді</a:t>
            </a:r>
            <a:r>
              <a:rPr lang="ru-RU" sz="2800" dirty="0"/>
              <a:t>.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74" y="23942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23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1124745"/>
            <a:ext cx="6563072" cy="936103"/>
          </a:xfrm>
        </p:spPr>
        <p:txBody>
          <a:bodyPr>
            <a:normAutofit fontScale="90000"/>
          </a:bodyPr>
          <a:lstStyle/>
          <a:p>
            <a:pPr lvl="0"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</a:rPr>
              <a:t>Использованная литература</a:t>
            </a:r>
            <a:r>
              <a:rPr lang="en-US" sz="27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</a:rPr>
              <a:t>: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en-US" sz="1800" dirty="0"/>
              <a:t>1. </a:t>
            </a:r>
            <a:r>
              <a:rPr lang="en-US" sz="1800" dirty="0" err="1"/>
              <a:t>Aalberg</a:t>
            </a:r>
            <a:r>
              <a:rPr lang="en-US" sz="1800" dirty="0"/>
              <a:t> T. Populist Political Communication in Europe. </a:t>
            </a:r>
            <a:r>
              <a:rPr lang="ru-RU" sz="1800" dirty="0" err="1"/>
              <a:t>Routledge</a:t>
            </a:r>
            <a:r>
              <a:rPr lang="ru-RU" sz="1800" dirty="0"/>
              <a:t>, 2016. — 412 p.</a:t>
            </a:r>
            <a:br>
              <a:rPr lang="ru-RU" sz="1800" dirty="0"/>
            </a:br>
            <a:r>
              <a:rPr lang="ru-RU" sz="1800" dirty="0"/>
              <a:t>2. Политическая коммуникация. Теория, образование, опыт : учеб. пос. : в 2 ч. Ч. 1 : Исследование и преподавание политической коммуникации / З. Ф.  </a:t>
            </a:r>
            <a:r>
              <a:rPr lang="ru-RU" sz="1800" dirty="0" err="1"/>
              <a:t>Хубецова</a:t>
            </a:r>
            <a:r>
              <a:rPr lang="ru-RU" sz="1800" dirty="0"/>
              <a:t> ; науч. ред. С. Г. Корконосенко. — М. : ООО «Смелый дизайнер»,  2017. — 142 с.</a:t>
            </a:r>
            <a:br>
              <a:rPr lang="ru-RU" sz="1800" dirty="0"/>
            </a:br>
            <a:r>
              <a:rPr lang="ru-RU" sz="1800" dirty="0"/>
              <a:t>3. Алексеенко А., </a:t>
            </a:r>
            <a:r>
              <a:rPr lang="ru-RU" sz="1800" dirty="0" err="1"/>
              <a:t>Жусупова</a:t>
            </a:r>
            <a:r>
              <a:rPr lang="ru-RU" sz="1800" dirty="0"/>
              <a:t> А., </a:t>
            </a:r>
            <a:r>
              <a:rPr lang="ru-RU" sz="1800" dirty="0" err="1"/>
              <a:t>Илеуова</a:t>
            </a:r>
            <a:r>
              <a:rPr lang="ru-RU" sz="1800" dirty="0"/>
              <a:t> Г. и др. Социальный портрет современного </a:t>
            </a:r>
            <a:r>
              <a:rPr lang="ru-RU" sz="1800" dirty="0" err="1"/>
              <a:t>казахстанкского</a:t>
            </a:r>
            <a:r>
              <a:rPr lang="ru-RU" sz="1800" dirty="0"/>
              <a:t> общества.- А.: ИМЭП при Фонде Первого Президента, 2015 г. </a:t>
            </a:r>
            <a:br>
              <a:rPr lang="ru-RU" sz="1800" dirty="0"/>
            </a:br>
            <a:r>
              <a:rPr lang="ru-RU" sz="1800" dirty="0"/>
              <a:t>4. </a:t>
            </a:r>
            <a:r>
              <a:rPr lang="en-US" sz="1800" dirty="0" err="1"/>
              <a:t>Drezner</a:t>
            </a:r>
            <a:r>
              <a:rPr lang="ru-RU" sz="1800" dirty="0"/>
              <a:t>, </a:t>
            </a:r>
            <a:r>
              <a:rPr lang="en-US" sz="1800" dirty="0"/>
              <a:t>Daniel and </a:t>
            </a:r>
            <a:r>
              <a:rPr lang="en-US" sz="1800" dirty="0" err="1"/>
              <a:t>Henr</a:t>
            </a:r>
            <a:r>
              <a:rPr lang="en-US" sz="1800" dirty="0"/>
              <a:t> y Farrell</a:t>
            </a:r>
            <a:r>
              <a:rPr lang="ru-RU" sz="1800" dirty="0"/>
              <a:t>. </a:t>
            </a:r>
            <a:r>
              <a:rPr lang="en-US" sz="1800" dirty="0"/>
              <a:t>“The Power an d Politics of Blogs.” In Proceedings of the Annual Meeting of the American Political Science Association, 2014.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5. Анохина Н.В., </a:t>
            </a:r>
            <a:r>
              <a:rPr lang="ru-RU" sz="1800" dirty="0" err="1"/>
              <a:t>Малаканова</a:t>
            </a:r>
            <a:r>
              <a:rPr lang="ru-RU" sz="1800" dirty="0"/>
              <a:t> О.А. Политическая коммуникация // Политический процесс: основные аспекты и способы анализа / под ред. Е.Ю. Мелешкиной. М: "Инфра-М", 2017. 302 с.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24993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485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51720" y="2510899"/>
            <a:ext cx="6624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/>
              <a:t>Саяси</a:t>
            </a:r>
            <a:r>
              <a:rPr lang="ru-RU" sz="3200" b="1" dirty="0"/>
              <a:t> коммуникация</a:t>
            </a:r>
            <a:endParaRPr lang="ru-RU" sz="3200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59632" y="3284985"/>
            <a:ext cx="74888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Дәріс</a:t>
            </a:r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Бейресми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коммуникация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24993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611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35896" y="365126"/>
            <a:ext cx="4879454" cy="1325563"/>
          </a:xfrm>
        </p:spPr>
        <p:txBody>
          <a:bodyPr>
            <a:normAutofit/>
          </a:bodyPr>
          <a:lstStyle/>
          <a:p>
            <a:r>
              <a:rPr lang="ru-RU" sz="2400" b="1" dirty="0" err="1">
                <a:latin typeface="Arial" pitchFamily="34" charset="0"/>
                <a:cs typeface="Arial" pitchFamily="34" charset="0"/>
              </a:rPr>
              <a:t>Дәріс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жоспары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" sz="2400" b="1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728" y="2057401"/>
            <a:ext cx="6563072" cy="3394472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Бейресми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коммуникация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туралы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түсінік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Tx/>
              <a:buChar char="-"/>
            </a:pP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Бейресми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қарым-қатынас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түрлері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түрлері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Tx/>
              <a:buChar char="-"/>
            </a:pP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коммуникациядағы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бейресми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коммуникация.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24993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875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473521"/>
            <a:ext cx="5472608" cy="1325563"/>
          </a:xfrm>
        </p:spPr>
        <p:txBody>
          <a:bodyPr>
            <a:normAutofit/>
          </a:bodyPr>
          <a:lstStyle/>
          <a:p>
            <a:r>
              <a:rPr lang="ru-RU" altLang="x-none" sz="2400" b="1" dirty="0" err="1">
                <a:latin typeface="Arial" pitchFamily="34" charset="0"/>
                <a:cs typeface="Arial" pitchFamily="34" charset="0"/>
              </a:rPr>
              <a:t>Зерттеу</a:t>
            </a:r>
            <a:r>
              <a:rPr lang="ru-RU" altLang="x-none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x-none" sz="2400" b="1" dirty="0" err="1">
                <a:latin typeface="Arial" pitchFamily="34" charset="0"/>
                <a:cs typeface="Arial" pitchFamily="34" charset="0"/>
              </a:rPr>
              <a:t>мақсаты</a:t>
            </a:r>
            <a:r>
              <a:rPr lang="ru-RU" altLang="x-none" sz="2400" b="1" dirty="0">
                <a:latin typeface="Arial" pitchFamily="34" charset="0"/>
                <a:cs typeface="Arial" pitchFamily="34" charset="0"/>
              </a:rPr>
              <a:t> :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9672" y="2057401"/>
            <a:ext cx="7067128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зерттеу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:</a:t>
            </a:r>
          </a:p>
          <a:p>
            <a:pPr marL="0" indent="0">
              <a:buNone/>
            </a:pPr>
            <a:r>
              <a:rPr lang="ru-RU" sz="2400" dirty="0" err="1">
                <a:latin typeface="Arial" pitchFamily="34" charset="0"/>
                <a:cs typeface="Arial" pitchFamily="34" charset="0"/>
              </a:rPr>
              <a:t>бейресми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коммуникация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туралы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түсінік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0" indent="0">
              <a:buNone/>
            </a:pPr>
            <a:r>
              <a:rPr lang="ru-RU" sz="2400" dirty="0" err="1">
                <a:latin typeface="Arial" pitchFamily="34" charset="0"/>
                <a:cs typeface="Arial" pitchFamily="34" charset="0"/>
              </a:rPr>
              <a:t>саяси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процестегі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бейресми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коммуникацияның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рөлі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  <a:endParaRPr lang="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24993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80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251520" y="1484784"/>
            <a:ext cx="8712968" cy="5113040"/>
          </a:xfrm>
        </p:spPr>
        <p:txBody>
          <a:bodyPr>
            <a:normAutofit/>
          </a:bodyPr>
          <a:lstStyle/>
          <a:p>
            <a:r>
              <a:rPr lang="ru-RU" sz="2000" b="1" dirty="0" err="1"/>
              <a:t>Ресми</a:t>
            </a:r>
            <a:r>
              <a:rPr lang="ru-RU" sz="2000" b="1" dirty="0"/>
              <a:t> </a:t>
            </a:r>
            <a:r>
              <a:rPr lang="ru-RU" sz="2000" b="1" dirty="0" err="1"/>
              <a:t>емес</a:t>
            </a:r>
            <a:r>
              <a:rPr lang="ru-RU" sz="2000" b="1" dirty="0"/>
              <a:t> </a:t>
            </a:r>
            <a:r>
              <a:rPr lang="ru-RU" sz="2000" b="1" dirty="0" err="1"/>
              <a:t>байланыс</a:t>
            </a:r>
            <a:r>
              <a:rPr lang="ru-RU" sz="2000" b="1" dirty="0"/>
              <a:t> - </a:t>
            </a:r>
            <a:r>
              <a:rPr lang="ru-RU" sz="2000" dirty="0" err="1"/>
              <a:t>бұл</a:t>
            </a:r>
            <a:r>
              <a:rPr lang="ru-RU" sz="2000" dirty="0"/>
              <a:t> </a:t>
            </a:r>
            <a:r>
              <a:rPr lang="ru-RU" sz="2000" dirty="0" err="1"/>
              <a:t>ұйым</a:t>
            </a:r>
            <a:r>
              <a:rPr lang="ru-RU" sz="2000" dirty="0"/>
              <a:t> </a:t>
            </a:r>
            <a:r>
              <a:rPr lang="ru-RU" sz="2000" dirty="0" err="1"/>
              <a:t>қызметкерлерінің</a:t>
            </a:r>
            <a:r>
              <a:rPr lang="ru-RU" sz="2000" dirty="0"/>
              <a:t> </a:t>
            </a:r>
            <a:r>
              <a:rPr lang="ru-RU" sz="2000" dirty="0" err="1"/>
              <a:t>арасында</a:t>
            </a:r>
            <a:r>
              <a:rPr lang="ru-RU" sz="2000" dirty="0"/>
              <a:t> </a:t>
            </a:r>
            <a:r>
              <a:rPr lang="ru-RU" sz="2000" dirty="0" err="1"/>
              <a:t>өндірістік</a:t>
            </a:r>
            <a:r>
              <a:rPr lang="ru-RU" sz="2000" dirty="0"/>
              <a:t> </a:t>
            </a:r>
            <a:r>
              <a:rPr lang="ru-RU" sz="2000" dirty="0" err="1"/>
              <a:t>міндеттермен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ұйымдық</a:t>
            </a:r>
            <a:r>
              <a:rPr lang="ru-RU" sz="2000" dirty="0"/>
              <a:t> </a:t>
            </a:r>
            <a:r>
              <a:rPr lang="ru-RU" sz="2000" dirty="0" err="1"/>
              <a:t>иерархиядағы</a:t>
            </a:r>
            <a:r>
              <a:rPr lang="ru-RU" sz="2000" dirty="0"/>
              <a:t> </a:t>
            </a:r>
            <a:r>
              <a:rPr lang="ru-RU" sz="2000" dirty="0" err="1"/>
              <a:t>орнымен</a:t>
            </a:r>
            <a:r>
              <a:rPr lang="ru-RU" sz="2000" dirty="0"/>
              <a:t> </a:t>
            </a:r>
            <a:r>
              <a:rPr lang="ru-RU" sz="2000" dirty="0" err="1"/>
              <a:t>байланысты</a:t>
            </a:r>
            <a:r>
              <a:rPr lang="ru-RU" sz="2000" dirty="0"/>
              <a:t> </a:t>
            </a:r>
            <a:r>
              <a:rPr lang="ru-RU" sz="2000" dirty="0" err="1"/>
              <a:t>емес</a:t>
            </a:r>
            <a:r>
              <a:rPr lang="ru-RU" sz="2000" dirty="0"/>
              <a:t> </a:t>
            </a:r>
            <a:r>
              <a:rPr lang="ru-RU" sz="2000" dirty="0" err="1"/>
              <a:t>ақпарат</a:t>
            </a:r>
            <a:r>
              <a:rPr lang="ru-RU" sz="2000" dirty="0"/>
              <a:t> </a:t>
            </a:r>
            <a:r>
              <a:rPr lang="ru-RU" sz="2000" dirty="0" err="1"/>
              <a:t>алмасу</a:t>
            </a:r>
            <a:r>
              <a:rPr lang="ru-RU" sz="2000" dirty="0"/>
              <a:t> </a:t>
            </a:r>
            <a:r>
              <a:rPr lang="ru-RU" sz="2000" dirty="0" err="1"/>
              <a:t>жүзеге</a:t>
            </a:r>
            <a:r>
              <a:rPr lang="ru-RU" sz="2000" dirty="0"/>
              <a:t> </a:t>
            </a:r>
            <a:r>
              <a:rPr lang="ru-RU" sz="2000" dirty="0" err="1"/>
              <a:t>асырылатын</a:t>
            </a:r>
            <a:r>
              <a:rPr lang="ru-RU" sz="2000" dirty="0"/>
              <a:t> </a:t>
            </a:r>
            <a:r>
              <a:rPr lang="ru-RU" sz="2000" dirty="0" err="1"/>
              <a:t>ұйымішілік</a:t>
            </a:r>
            <a:r>
              <a:rPr lang="ru-RU" sz="2000" dirty="0"/>
              <a:t> </a:t>
            </a:r>
            <a:r>
              <a:rPr lang="ru-RU" sz="2000" dirty="0" err="1"/>
              <a:t>байланыс</a:t>
            </a:r>
            <a:r>
              <a:rPr lang="ru-RU" sz="2000" dirty="0"/>
              <a:t> </a:t>
            </a:r>
            <a:r>
              <a:rPr lang="ru-RU" sz="2000" dirty="0" err="1"/>
              <a:t>түрі</a:t>
            </a:r>
            <a:r>
              <a:rPr lang="ru-RU" sz="2000" dirty="0" smtClean="0"/>
              <a:t>.</a:t>
            </a:r>
          </a:p>
          <a:p>
            <a:r>
              <a:rPr lang="ru-RU" sz="1800" b="1" dirty="0" err="1"/>
              <a:t>Ресми</a:t>
            </a:r>
            <a:r>
              <a:rPr lang="ru-RU" sz="1800" b="1" dirty="0"/>
              <a:t> </a:t>
            </a:r>
            <a:r>
              <a:rPr lang="ru-RU" sz="1800" b="1" dirty="0" err="1"/>
              <a:t>емес</a:t>
            </a:r>
            <a:r>
              <a:rPr lang="ru-RU" sz="1800" b="1" dirty="0"/>
              <a:t> </a:t>
            </a:r>
            <a:r>
              <a:rPr lang="ru-RU" sz="1800" b="1" dirty="0" err="1" smtClean="0"/>
              <a:t>байланы</a:t>
            </a:r>
            <a:r>
              <a:rPr lang="ru-RU" sz="1900" b="1" dirty="0" err="1" smtClean="0"/>
              <a:t>стың</a:t>
            </a:r>
            <a:r>
              <a:rPr lang="ru-RU" sz="1900" b="1" dirty="0" smtClean="0"/>
              <a:t> </a:t>
            </a:r>
            <a:r>
              <a:rPr lang="ru-RU" sz="1900" dirty="0" err="1"/>
              <a:t>ерекшелігі</a:t>
            </a:r>
            <a:r>
              <a:rPr lang="ru-RU" sz="1900" dirty="0"/>
              <a:t> - </a:t>
            </a:r>
            <a:r>
              <a:rPr lang="ru-RU" sz="1900" dirty="0" err="1"/>
              <a:t>ол</a:t>
            </a:r>
            <a:r>
              <a:rPr lang="ru-RU" sz="1900" dirty="0"/>
              <a:t> </a:t>
            </a:r>
            <a:r>
              <a:rPr lang="ru-RU" sz="1900" dirty="0" err="1"/>
              <a:t>ұйымдық</a:t>
            </a:r>
            <a:r>
              <a:rPr lang="ru-RU" sz="1900" dirty="0"/>
              <a:t> </a:t>
            </a:r>
            <a:r>
              <a:rPr lang="ru-RU" sz="1900" dirty="0" err="1"/>
              <a:t>құрылымды</a:t>
            </a:r>
            <a:r>
              <a:rPr lang="ru-RU" sz="1900" dirty="0"/>
              <a:t> </a:t>
            </a:r>
            <a:r>
              <a:rPr lang="ru-RU" sz="1900" dirty="0" err="1"/>
              <a:t>елемей</a:t>
            </a:r>
            <a:r>
              <a:rPr lang="ru-RU" sz="1900" dirty="0"/>
              <a:t>, </a:t>
            </a:r>
            <a:r>
              <a:rPr lang="ru-RU" sz="1900" dirty="0" err="1"/>
              <a:t>барлық</a:t>
            </a:r>
            <a:r>
              <a:rPr lang="ru-RU" sz="1900" dirty="0"/>
              <a:t> </a:t>
            </a:r>
            <a:r>
              <a:rPr lang="ru-RU" sz="1900" dirty="0" err="1"/>
              <a:t>иерархиялық</a:t>
            </a:r>
            <a:r>
              <a:rPr lang="ru-RU" sz="1900" dirty="0"/>
              <a:t> </a:t>
            </a:r>
            <a:r>
              <a:rPr lang="ru-RU" sz="1900" dirty="0" err="1"/>
              <a:t>деңгейлерге</a:t>
            </a:r>
            <a:r>
              <a:rPr lang="ru-RU" sz="1900" dirty="0"/>
              <a:t> </a:t>
            </a:r>
            <a:r>
              <a:rPr lang="ru-RU" sz="1900" dirty="0" err="1"/>
              <a:t>енеді</a:t>
            </a:r>
            <a:r>
              <a:rPr lang="ru-RU" sz="1900" dirty="0"/>
              <a:t>. </a:t>
            </a:r>
            <a:r>
              <a:rPr lang="ru-RU" sz="1900" dirty="0" err="1"/>
              <a:t>Бұл</a:t>
            </a:r>
            <a:r>
              <a:rPr lang="ru-RU" sz="1900" dirty="0"/>
              <a:t> функция </a:t>
            </a:r>
            <a:r>
              <a:rPr lang="ru-RU" sz="1900" dirty="0" err="1"/>
              <a:t>ұйымның</a:t>
            </a:r>
            <a:r>
              <a:rPr lang="ru-RU" sz="1900" dirty="0"/>
              <a:t> </a:t>
            </a:r>
            <a:r>
              <a:rPr lang="ru-RU" sz="1900" dirty="0" err="1"/>
              <a:t>барлық</a:t>
            </a:r>
            <a:r>
              <a:rPr lang="ru-RU" sz="1900" dirty="0"/>
              <a:t> </a:t>
            </a:r>
            <a:r>
              <a:rPr lang="ru-RU" sz="1900" dirty="0" err="1"/>
              <a:t>мүшелерін</a:t>
            </a:r>
            <a:r>
              <a:rPr lang="ru-RU" sz="1900" dirty="0"/>
              <a:t> </a:t>
            </a:r>
            <a:r>
              <a:rPr lang="ru-RU" sz="1900" dirty="0" err="1"/>
              <a:t>ақпарат</a:t>
            </a:r>
            <a:r>
              <a:rPr lang="ru-RU" sz="1900" dirty="0"/>
              <a:t> </a:t>
            </a:r>
            <a:r>
              <a:rPr lang="ru-RU" sz="1900" dirty="0" err="1"/>
              <a:t>алмасуға</a:t>
            </a:r>
            <a:r>
              <a:rPr lang="ru-RU" sz="1900" dirty="0"/>
              <a:t> </a:t>
            </a:r>
            <a:r>
              <a:rPr lang="ru-RU" sz="1900" dirty="0" err="1"/>
              <a:t>қатысады</a:t>
            </a:r>
            <a:r>
              <a:rPr lang="ru-RU" sz="1900" dirty="0"/>
              <a:t> </a:t>
            </a:r>
            <a:r>
              <a:rPr lang="ru-RU" sz="1900" dirty="0" err="1"/>
              <a:t>және</a:t>
            </a:r>
            <a:r>
              <a:rPr lang="ru-RU" sz="1900" dirty="0"/>
              <a:t> </a:t>
            </a:r>
            <a:r>
              <a:rPr lang="ru-RU" sz="1900" dirty="0" err="1"/>
              <a:t>оған</a:t>
            </a:r>
            <a:r>
              <a:rPr lang="ru-RU" sz="1900" dirty="0"/>
              <a:t> </a:t>
            </a:r>
            <a:r>
              <a:rPr lang="ru-RU" sz="1900" dirty="0" err="1"/>
              <a:t>адам</a:t>
            </a:r>
            <a:r>
              <a:rPr lang="ru-RU" sz="1900" dirty="0"/>
              <a:t> </a:t>
            </a:r>
            <a:r>
              <a:rPr lang="ru-RU" sz="1900" dirty="0" err="1"/>
              <a:t>ресурстарын</a:t>
            </a:r>
            <a:r>
              <a:rPr lang="ru-RU" sz="1900" dirty="0"/>
              <a:t> </a:t>
            </a:r>
            <a:r>
              <a:rPr lang="ru-RU" sz="1900" dirty="0" err="1"/>
              <a:t>басқару</a:t>
            </a:r>
            <a:r>
              <a:rPr lang="ru-RU" sz="1900" dirty="0"/>
              <a:t> </a:t>
            </a:r>
            <a:r>
              <a:rPr lang="ru-RU" sz="1900" dirty="0" err="1"/>
              <a:t>үшін</a:t>
            </a:r>
            <a:r>
              <a:rPr lang="ru-RU" sz="1900" dirty="0"/>
              <a:t> </a:t>
            </a:r>
            <a:r>
              <a:rPr lang="ru-RU" sz="1900" dirty="0" err="1"/>
              <a:t>ерекше</a:t>
            </a:r>
            <a:r>
              <a:rPr lang="ru-RU" sz="1900" dirty="0"/>
              <a:t> </a:t>
            </a:r>
            <a:r>
              <a:rPr lang="ru-RU" sz="1900" dirty="0" err="1"/>
              <a:t>мән</a:t>
            </a:r>
            <a:r>
              <a:rPr lang="ru-RU" sz="1900" dirty="0"/>
              <a:t> </a:t>
            </a:r>
            <a:r>
              <a:rPr lang="ru-RU" sz="1900" dirty="0" err="1"/>
              <a:t>береді</a:t>
            </a:r>
            <a:r>
              <a:rPr lang="ru-RU" sz="1900" dirty="0"/>
              <a:t>. </a:t>
            </a:r>
            <a:r>
              <a:rPr lang="ru-RU" sz="1900" dirty="0" err="1"/>
              <a:t>Бұл</a:t>
            </a:r>
            <a:r>
              <a:rPr lang="ru-RU" sz="1900" dirty="0"/>
              <a:t> </a:t>
            </a:r>
            <a:r>
              <a:rPr lang="ru-RU" sz="1900" dirty="0" err="1"/>
              <a:t>мәлімдеме</a:t>
            </a:r>
            <a:r>
              <a:rPr lang="ru-RU" sz="1900" dirty="0"/>
              <a:t> </a:t>
            </a:r>
            <a:r>
              <a:rPr lang="ru-RU" sz="1900" dirty="0" err="1"/>
              <a:t>оғаш</a:t>
            </a:r>
            <a:r>
              <a:rPr lang="ru-RU" sz="1900" dirty="0"/>
              <a:t> </a:t>
            </a:r>
            <a:r>
              <a:rPr lang="ru-RU" sz="1900" dirty="0" err="1"/>
              <a:t>болып</a:t>
            </a:r>
            <a:r>
              <a:rPr lang="ru-RU" sz="1900" dirty="0"/>
              <a:t> </a:t>
            </a:r>
            <a:r>
              <a:rPr lang="ru-RU" sz="1900" dirty="0" err="1"/>
              <a:t>көрінуі</a:t>
            </a:r>
            <a:r>
              <a:rPr lang="ru-RU" sz="1900" dirty="0"/>
              <a:t> </a:t>
            </a:r>
            <a:r>
              <a:rPr lang="ru-RU" sz="1900" dirty="0" err="1"/>
              <a:t>мүмкін</a:t>
            </a:r>
            <a:r>
              <a:rPr lang="ru-RU" sz="1900" dirty="0"/>
              <a:t>, </a:t>
            </a:r>
            <a:r>
              <a:rPr lang="ru-RU" sz="1900" dirty="0" err="1"/>
              <a:t>өйткені</a:t>
            </a:r>
            <a:r>
              <a:rPr lang="ru-RU" sz="1900" dirty="0"/>
              <a:t> </a:t>
            </a:r>
            <a:r>
              <a:rPr lang="ru-RU" sz="1900" dirty="0" err="1"/>
              <a:t>бейресми</a:t>
            </a:r>
            <a:r>
              <a:rPr lang="ru-RU" sz="1900" dirty="0"/>
              <a:t> </a:t>
            </a:r>
            <a:r>
              <a:rPr lang="ru-RU" sz="1900" dirty="0" err="1"/>
              <a:t>байланыс</a:t>
            </a:r>
            <a:r>
              <a:rPr lang="ru-RU" sz="1900" dirty="0"/>
              <a:t> пен </a:t>
            </a:r>
            <a:r>
              <a:rPr lang="ru-RU" sz="1900" dirty="0" err="1"/>
              <a:t>менеджментті</a:t>
            </a:r>
            <a:r>
              <a:rPr lang="ru-RU" sz="1900" dirty="0"/>
              <a:t> </a:t>
            </a:r>
            <a:r>
              <a:rPr lang="ru-RU" sz="1900" dirty="0" err="1"/>
              <a:t>байланыстыру</a:t>
            </a:r>
            <a:r>
              <a:rPr lang="ru-RU" sz="1900" dirty="0"/>
              <a:t> </a:t>
            </a:r>
            <a:r>
              <a:rPr lang="ru-RU" sz="1900" dirty="0" err="1"/>
              <a:t>қиын</a:t>
            </a:r>
            <a:r>
              <a:rPr lang="ru-RU" sz="1900" dirty="0"/>
              <a:t>: </a:t>
            </a:r>
            <a:r>
              <a:rPr lang="ru-RU" sz="1900" dirty="0" err="1"/>
              <a:t>бейресми</a:t>
            </a:r>
            <a:r>
              <a:rPr lang="ru-RU" sz="1900" dirty="0"/>
              <a:t> </a:t>
            </a:r>
            <a:r>
              <a:rPr lang="ru-RU" sz="1900" dirty="0" err="1"/>
              <a:t>ақпарат</a:t>
            </a:r>
            <a:r>
              <a:rPr lang="ru-RU" sz="1900" dirty="0"/>
              <a:t> </a:t>
            </a:r>
            <a:r>
              <a:rPr lang="ru-RU" sz="1900" dirty="0" err="1"/>
              <a:t>алмасу</a:t>
            </a:r>
            <a:r>
              <a:rPr lang="ru-RU" sz="1900" dirty="0"/>
              <a:t> </a:t>
            </a:r>
            <a:r>
              <a:rPr lang="ru-RU" sz="1900" dirty="0" err="1"/>
              <a:t>негізінен</a:t>
            </a:r>
            <a:r>
              <a:rPr lang="ru-RU" sz="1900" dirty="0"/>
              <a:t> </a:t>
            </a:r>
            <a:r>
              <a:rPr lang="ru-RU" sz="1900" dirty="0" err="1"/>
              <a:t>ұйымдастырушылық</a:t>
            </a:r>
            <a:r>
              <a:rPr lang="ru-RU" sz="1900" dirty="0"/>
              <a:t> </a:t>
            </a:r>
            <a:r>
              <a:rPr lang="ru-RU" sz="1900" dirty="0" err="1"/>
              <a:t>мәселелер</a:t>
            </a:r>
            <a:r>
              <a:rPr lang="ru-RU" sz="1900" dirty="0"/>
              <a:t> </a:t>
            </a:r>
            <a:r>
              <a:rPr lang="ru-RU" sz="1900" dirty="0" err="1"/>
              <a:t>емес</a:t>
            </a:r>
            <a:r>
              <a:rPr lang="ru-RU" sz="1900" dirty="0"/>
              <a:t> </a:t>
            </a:r>
            <a:r>
              <a:rPr lang="ru-RU" sz="1900" dirty="0" err="1"/>
              <a:t>деп</a:t>
            </a:r>
            <a:r>
              <a:rPr lang="ru-RU" sz="1900" dirty="0"/>
              <a:t> </a:t>
            </a:r>
            <a:r>
              <a:rPr lang="ru-RU" sz="1900" dirty="0" err="1"/>
              <a:t>кең</a:t>
            </a:r>
            <a:r>
              <a:rPr lang="ru-RU" sz="1900" dirty="0"/>
              <a:t> </a:t>
            </a:r>
            <a:r>
              <a:rPr lang="ru-RU" sz="1900" dirty="0" err="1"/>
              <a:t>тараған</a:t>
            </a:r>
            <a:r>
              <a:rPr lang="ru-RU" sz="1900" dirty="0"/>
              <a:t>. </a:t>
            </a:r>
            <a:r>
              <a:rPr lang="ru-RU" sz="1900" dirty="0" err="1"/>
              <a:t>Шындығында</a:t>
            </a:r>
            <a:r>
              <a:rPr lang="ru-RU" sz="1900" dirty="0"/>
              <a:t>, </a:t>
            </a:r>
            <a:r>
              <a:rPr lang="ru-RU" sz="1900" dirty="0" err="1"/>
              <a:t>олай</a:t>
            </a:r>
            <a:r>
              <a:rPr lang="ru-RU" sz="1900" dirty="0"/>
              <a:t> </a:t>
            </a:r>
            <a:r>
              <a:rPr lang="ru-RU" sz="1900" dirty="0" err="1"/>
              <a:t>емес</a:t>
            </a:r>
            <a:r>
              <a:rPr lang="ru-RU" sz="1900" dirty="0"/>
              <a:t>: </a:t>
            </a:r>
            <a:r>
              <a:rPr lang="ru-RU" sz="1900" dirty="0" err="1"/>
              <a:t>американдық</a:t>
            </a:r>
            <a:r>
              <a:rPr lang="ru-RU" sz="1900" dirty="0"/>
              <a:t> </a:t>
            </a:r>
            <a:r>
              <a:rPr lang="ru-RU" sz="1900" dirty="0" err="1"/>
              <a:t>ғалымдардың</a:t>
            </a:r>
            <a:r>
              <a:rPr lang="ru-RU" sz="1900" dirty="0"/>
              <a:t> </a:t>
            </a:r>
            <a:r>
              <a:rPr lang="ru-RU" sz="1900" dirty="0" err="1"/>
              <a:t>зерттеулеріне</a:t>
            </a:r>
            <a:r>
              <a:rPr lang="ru-RU" sz="1900" dirty="0"/>
              <a:t> </a:t>
            </a:r>
            <a:r>
              <a:rPr lang="ru-RU" sz="1900" dirty="0" err="1"/>
              <a:t>сәйкес</a:t>
            </a:r>
            <a:r>
              <a:rPr lang="ru-RU" sz="1900" dirty="0"/>
              <a:t>, </a:t>
            </a:r>
            <a:r>
              <a:rPr lang="ru-RU" sz="1900" dirty="0" err="1"/>
              <a:t>бейресми</a:t>
            </a:r>
            <a:r>
              <a:rPr lang="ru-RU" sz="1900" dirty="0"/>
              <a:t> </a:t>
            </a:r>
            <a:r>
              <a:rPr lang="ru-RU" sz="1900" dirty="0" err="1"/>
              <a:t>ақпарат</a:t>
            </a:r>
            <a:r>
              <a:rPr lang="ru-RU" sz="1900" dirty="0"/>
              <a:t> </a:t>
            </a:r>
            <a:r>
              <a:rPr lang="ru-RU" sz="1900" dirty="0" err="1"/>
              <a:t>алмасудың</a:t>
            </a:r>
            <a:r>
              <a:rPr lang="ru-RU" sz="1900" dirty="0"/>
              <a:t> </a:t>
            </a:r>
            <a:r>
              <a:rPr lang="ru-RU" sz="1900" dirty="0" err="1"/>
              <a:t>шамамен</a:t>
            </a:r>
            <a:r>
              <a:rPr lang="ru-RU" sz="1900" dirty="0"/>
              <a:t> 90% -ы </a:t>
            </a:r>
            <a:r>
              <a:rPr lang="ru-RU" sz="1900" dirty="0" err="1"/>
              <a:t>ұйымдастырушылық</a:t>
            </a:r>
            <a:r>
              <a:rPr lang="ru-RU" sz="1900" dirty="0"/>
              <a:t> </a:t>
            </a:r>
            <a:r>
              <a:rPr lang="ru-RU" sz="1900" dirty="0" err="1"/>
              <a:t>мәселелерге</a:t>
            </a:r>
            <a:r>
              <a:rPr lang="ru-RU" sz="1900" dirty="0"/>
              <a:t> </a:t>
            </a:r>
            <a:r>
              <a:rPr lang="ru-RU" sz="1900" dirty="0" err="1"/>
              <a:t>қатысты</a:t>
            </a:r>
            <a:r>
              <a:rPr lang="ru-RU" sz="1900" dirty="0"/>
              <a:t>. </a:t>
            </a:r>
            <a:r>
              <a:rPr lang="ru-RU" sz="1900" dirty="0" err="1"/>
              <a:t>Сондықтан</a:t>
            </a:r>
            <a:r>
              <a:rPr lang="ru-RU" sz="1900" dirty="0"/>
              <a:t> </a:t>
            </a:r>
            <a:r>
              <a:rPr lang="ru-RU" sz="1900" dirty="0" err="1"/>
              <a:t>басшылықтың</a:t>
            </a:r>
            <a:r>
              <a:rPr lang="ru-RU" sz="1900" dirty="0"/>
              <a:t> </a:t>
            </a:r>
            <a:r>
              <a:rPr lang="ru-RU" sz="1900" dirty="0" err="1"/>
              <a:t>бейресми</a:t>
            </a:r>
            <a:r>
              <a:rPr lang="ru-RU" sz="1900" dirty="0"/>
              <a:t> </a:t>
            </a:r>
            <a:r>
              <a:rPr lang="ru-RU" sz="1900" dirty="0" err="1"/>
              <a:t>қарым-қатынас</a:t>
            </a:r>
            <a:r>
              <a:rPr lang="ru-RU" sz="1900" dirty="0"/>
              <a:t> </a:t>
            </a:r>
            <a:r>
              <a:rPr lang="ru-RU" sz="1900" dirty="0" err="1"/>
              <a:t>механизмін</a:t>
            </a:r>
            <a:r>
              <a:rPr lang="ru-RU" sz="1900" dirty="0"/>
              <a:t> </a:t>
            </a:r>
            <a:r>
              <a:rPr lang="ru-RU" sz="1900" dirty="0" err="1"/>
              <a:t>түсінуі</a:t>
            </a:r>
            <a:r>
              <a:rPr lang="ru-RU" sz="1900" dirty="0"/>
              <a:t> </a:t>
            </a:r>
            <a:r>
              <a:rPr lang="ru-RU" sz="1900" dirty="0" err="1"/>
              <a:t>және</a:t>
            </a:r>
            <a:r>
              <a:rPr lang="ru-RU" sz="1900" dirty="0"/>
              <a:t> оны </a:t>
            </a:r>
            <a:r>
              <a:rPr lang="ru-RU" sz="1900" dirty="0" err="1"/>
              <a:t>пайдалану</a:t>
            </a:r>
            <a:r>
              <a:rPr lang="ru-RU" sz="1900" dirty="0"/>
              <a:t> </a:t>
            </a:r>
            <a:r>
              <a:rPr lang="ru-RU" sz="1900" dirty="0" err="1"/>
              <a:t>мүмкіндігі</a:t>
            </a:r>
            <a:r>
              <a:rPr lang="ru-RU" sz="1900" dirty="0"/>
              <a:t> </a:t>
            </a:r>
            <a:r>
              <a:rPr lang="ru-RU" sz="1900" dirty="0" err="1"/>
              <a:t>ұйымды</a:t>
            </a:r>
            <a:r>
              <a:rPr lang="ru-RU" sz="1900" dirty="0"/>
              <a:t> </a:t>
            </a:r>
            <a:r>
              <a:rPr lang="ru-RU" sz="1900" dirty="0" err="1"/>
              <a:t>тиімді</a:t>
            </a:r>
            <a:r>
              <a:rPr lang="ru-RU" sz="1900" dirty="0"/>
              <a:t> </a:t>
            </a:r>
            <a:r>
              <a:rPr lang="ru-RU" sz="1900" dirty="0" err="1"/>
              <a:t>басқарудың</a:t>
            </a:r>
            <a:r>
              <a:rPr lang="ru-RU" sz="1900" dirty="0"/>
              <a:t> </a:t>
            </a:r>
            <a:r>
              <a:rPr lang="ru-RU" sz="1900" dirty="0" err="1"/>
              <a:t>маңызды</a:t>
            </a:r>
            <a:r>
              <a:rPr lang="ru-RU" sz="1900" dirty="0"/>
              <a:t> </a:t>
            </a:r>
            <a:r>
              <a:rPr lang="ru-RU" sz="1900" dirty="0" err="1"/>
              <a:t>шарты</a:t>
            </a:r>
            <a:r>
              <a:rPr lang="ru-RU" sz="1900" dirty="0"/>
              <a:t> </a:t>
            </a:r>
            <a:r>
              <a:rPr lang="ru-RU" sz="1900" dirty="0" err="1"/>
              <a:t>болып</a:t>
            </a:r>
            <a:r>
              <a:rPr lang="ru-RU" sz="1900" dirty="0"/>
              <a:t> </a:t>
            </a:r>
            <a:r>
              <a:rPr lang="ru-RU" sz="1900" dirty="0" err="1"/>
              <a:t>табылады</a:t>
            </a:r>
            <a:r>
              <a:rPr lang="ru-RU" sz="1900" dirty="0"/>
              <a:t>.</a:t>
            </a:r>
            <a:endParaRPr lang="ru-RU" sz="19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74" y="239424"/>
            <a:ext cx="1214607" cy="1098947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835696" y="126117"/>
            <a:ext cx="6679654" cy="1325563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/>
              <a:t>Неформальные  коммуникации</a:t>
            </a:r>
          </a:p>
        </p:txBody>
      </p:sp>
    </p:spTree>
    <p:extLst>
      <p:ext uri="{BB962C8B-B14F-4D97-AF65-F5344CB8AC3E}">
        <p14:creationId xmlns:p14="http://schemas.microsoft.com/office/powerpoint/2010/main" val="27408399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3867282"/>
              </p:ext>
            </p:extLst>
          </p:nvPr>
        </p:nvGraphicFramePr>
        <p:xfrm>
          <a:off x="1763688" y="404664"/>
          <a:ext cx="7239000" cy="6339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-31376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8138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457200" y="1700807"/>
            <a:ext cx="7239000" cy="475555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3200" b="1" dirty="0" err="1"/>
              <a:t>Бейресми</a:t>
            </a:r>
            <a:r>
              <a:rPr lang="ru-RU" sz="3200" b="1" dirty="0"/>
              <a:t> </a:t>
            </a:r>
            <a:r>
              <a:rPr lang="ru-RU" sz="3200" b="1" dirty="0" err="1"/>
              <a:t>көшбасшылардың</a:t>
            </a:r>
            <a:r>
              <a:rPr lang="ru-RU" sz="3200" b="1" dirty="0"/>
              <a:t> </a:t>
            </a:r>
            <a:r>
              <a:rPr lang="ru-RU" sz="3200" b="1" dirty="0" err="1"/>
              <a:t>бірнеше</a:t>
            </a:r>
            <a:r>
              <a:rPr lang="ru-RU" sz="3200" b="1" dirty="0"/>
              <a:t> </a:t>
            </a:r>
            <a:r>
              <a:rPr lang="ru-RU" sz="3200" b="1" dirty="0" err="1"/>
              <a:t>түрі</a:t>
            </a:r>
            <a:r>
              <a:rPr lang="ru-RU" sz="3200" b="1" dirty="0"/>
              <a:t> бар:</a:t>
            </a:r>
          </a:p>
          <a:p>
            <a:pPr marL="0" indent="0">
              <a:buNone/>
            </a:pPr>
            <a:r>
              <a:rPr lang="ru-RU" sz="3200" b="1" dirty="0" err="1"/>
              <a:t>іскерлік</a:t>
            </a:r>
            <a:r>
              <a:rPr lang="ru-RU" sz="3200" b="1" dirty="0"/>
              <a:t> </a:t>
            </a:r>
            <a:r>
              <a:rPr lang="ru-RU" sz="3200" dirty="0"/>
              <a:t>(</a:t>
            </a:r>
            <a:r>
              <a:rPr lang="ru-RU" sz="3200" dirty="0" err="1"/>
              <a:t>істің</a:t>
            </a:r>
            <a:r>
              <a:rPr lang="ru-RU" sz="3200" dirty="0"/>
              <a:t> </a:t>
            </a:r>
            <a:r>
              <a:rPr lang="ru-RU" sz="3200" dirty="0" err="1"/>
              <a:t>мәнін</a:t>
            </a:r>
            <a:r>
              <a:rPr lang="ru-RU" sz="3200" dirty="0"/>
              <a:t> </a:t>
            </a:r>
            <a:r>
              <a:rPr lang="ru-RU" sz="3200" dirty="0" err="1"/>
              <a:t>басқалардан</a:t>
            </a:r>
            <a:r>
              <a:rPr lang="ru-RU" sz="3200" dirty="0"/>
              <a:t> </a:t>
            </a:r>
            <a:r>
              <a:rPr lang="ru-RU" sz="3200" dirty="0" err="1"/>
              <a:t>жақсы</a:t>
            </a:r>
            <a:r>
              <a:rPr lang="ru-RU" sz="3200" dirty="0"/>
              <a:t> </a:t>
            </a:r>
            <a:r>
              <a:rPr lang="ru-RU" sz="3200" dirty="0" err="1"/>
              <a:t>білетін</a:t>
            </a:r>
            <a:r>
              <a:rPr lang="ru-RU" sz="3200" dirty="0"/>
              <a:t> </a:t>
            </a:r>
            <a:r>
              <a:rPr lang="ru-RU" sz="3200" dirty="0" err="1"/>
              <a:t>және</a:t>
            </a:r>
            <a:r>
              <a:rPr lang="ru-RU" sz="3200" dirty="0"/>
              <a:t> топ </a:t>
            </a:r>
            <a:r>
              <a:rPr lang="ru-RU" sz="3200" dirty="0" err="1"/>
              <a:t>алдында</a:t>
            </a:r>
            <a:r>
              <a:rPr lang="ru-RU" sz="3200" dirty="0"/>
              <a:t> </a:t>
            </a:r>
            <a:r>
              <a:rPr lang="ru-RU" sz="3200" dirty="0" err="1"/>
              <a:t>тұрған</a:t>
            </a:r>
            <a:r>
              <a:rPr lang="ru-RU" sz="3200" dirty="0"/>
              <a:t> </a:t>
            </a:r>
            <a:r>
              <a:rPr lang="ru-RU" sz="3200" dirty="0" err="1"/>
              <a:t>мәселелерді</a:t>
            </a:r>
            <a:r>
              <a:rPr lang="ru-RU" sz="3200" dirty="0"/>
              <a:t> </a:t>
            </a:r>
            <a:r>
              <a:rPr lang="ru-RU" sz="3200" dirty="0" err="1"/>
              <a:t>шешуде</a:t>
            </a:r>
            <a:r>
              <a:rPr lang="ru-RU" sz="3200" dirty="0"/>
              <a:t> </a:t>
            </a:r>
            <a:r>
              <a:rPr lang="ru-RU" sz="3200" dirty="0" err="1"/>
              <a:t>тәжірибесі</a:t>
            </a:r>
            <a:r>
              <a:rPr lang="ru-RU" sz="3200" dirty="0"/>
              <a:t> бар </a:t>
            </a:r>
            <a:r>
              <a:rPr lang="ru-RU" sz="3200" dirty="0" err="1"/>
              <a:t>адам</a:t>
            </a:r>
            <a:r>
              <a:rPr lang="ru-RU" sz="3200" dirty="0"/>
              <a:t>);</a:t>
            </a:r>
          </a:p>
          <a:p>
            <a:pPr marL="0" indent="0">
              <a:buNone/>
            </a:pPr>
            <a:r>
              <a:rPr lang="ru-RU" sz="3200" b="1" dirty="0" err="1"/>
              <a:t>эмоционалды</a:t>
            </a:r>
            <a:r>
              <a:rPr lang="ru-RU" sz="3200" b="1" dirty="0"/>
              <a:t> </a:t>
            </a:r>
            <a:r>
              <a:rPr lang="ru-RU" sz="3200" dirty="0"/>
              <a:t>(</a:t>
            </a:r>
            <a:r>
              <a:rPr lang="ru-RU" sz="3200" dirty="0" err="1"/>
              <a:t>ең</a:t>
            </a:r>
            <a:r>
              <a:rPr lang="ru-RU" sz="3200" dirty="0"/>
              <a:t> </a:t>
            </a:r>
            <a:r>
              <a:rPr lang="ru-RU" sz="3200" dirty="0" err="1"/>
              <a:t>үлкен</a:t>
            </a:r>
            <a:r>
              <a:rPr lang="ru-RU" sz="3200" dirty="0"/>
              <a:t> </a:t>
            </a:r>
            <a:r>
              <a:rPr lang="ru-RU" sz="3200" dirty="0" err="1"/>
              <a:t>тартымдылыққа</a:t>
            </a:r>
            <a:r>
              <a:rPr lang="ru-RU" sz="3200" dirty="0"/>
              <a:t> </a:t>
            </a:r>
            <a:r>
              <a:rPr lang="ru-RU" sz="3200" dirty="0" err="1"/>
              <a:t>ие</a:t>
            </a:r>
            <a:r>
              <a:rPr lang="ru-RU" sz="3200" dirty="0"/>
              <a:t>);</a:t>
            </a:r>
          </a:p>
          <a:p>
            <a:pPr marL="0" indent="0">
              <a:buNone/>
            </a:pPr>
            <a:r>
              <a:rPr lang="ru-RU" sz="3200" b="1" dirty="0" err="1"/>
              <a:t>ситуациялық</a:t>
            </a:r>
            <a:r>
              <a:rPr lang="ru-RU" sz="3200" b="1" dirty="0"/>
              <a:t> </a:t>
            </a:r>
            <a:r>
              <a:rPr lang="ru-RU" sz="3200" dirty="0"/>
              <a:t>(</a:t>
            </a:r>
            <a:r>
              <a:rPr lang="ru-RU" sz="3200" dirty="0" err="1"/>
              <a:t>қысқа</a:t>
            </a:r>
            <a:r>
              <a:rPr lang="ru-RU" sz="3200" dirty="0"/>
              <a:t> </a:t>
            </a:r>
            <a:r>
              <a:rPr lang="ru-RU" sz="3200" dirty="0" err="1"/>
              <a:t>уақыт</a:t>
            </a:r>
            <a:r>
              <a:rPr lang="ru-RU" sz="3200" dirty="0"/>
              <a:t> </a:t>
            </a:r>
            <a:r>
              <a:rPr lang="ru-RU" sz="3200" dirty="0" err="1"/>
              <a:t>ішінде</a:t>
            </a:r>
            <a:r>
              <a:rPr lang="ru-RU" sz="3200" dirty="0"/>
              <a:t> </a:t>
            </a:r>
            <a:r>
              <a:rPr lang="ru-RU" sz="3200" dirty="0" err="1"/>
              <a:t>басқалардан</a:t>
            </a:r>
            <a:r>
              <a:rPr lang="ru-RU" sz="3200" dirty="0"/>
              <a:t> </a:t>
            </a:r>
            <a:r>
              <a:rPr lang="ru-RU" sz="3200" dirty="0" err="1"/>
              <a:t>гөрі</a:t>
            </a:r>
            <a:r>
              <a:rPr lang="ru-RU" sz="3200" dirty="0"/>
              <a:t> </a:t>
            </a:r>
            <a:r>
              <a:rPr lang="ru-RU" sz="3200" dirty="0" err="1"/>
              <a:t>топтың</a:t>
            </a:r>
            <a:r>
              <a:rPr lang="ru-RU" sz="3200" dirty="0"/>
              <a:t> </a:t>
            </a:r>
            <a:r>
              <a:rPr lang="ru-RU" sz="3200" dirty="0" err="1"/>
              <a:t>көпшілігін</a:t>
            </a:r>
            <a:r>
              <a:rPr lang="ru-RU" sz="3200" dirty="0"/>
              <a:t> </a:t>
            </a:r>
            <a:r>
              <a:rPr lang="ru-RU" sz="3200" dirty="0" err="1"/>
              <a:t>және</a:t>
            </a:r>
            <a:r>
              <a:rPr lang="ru-RU" sz="3200" dirty="0"/>
              <a:t> </a:t>
            </a:r>
            <a:r>
              <a:rPr lang="ru-RU" sz="3200" dirty="0" err="1"/>
              <a:t>бүкіл</a:t>
            </a:r>
            <a:r>
              <a:rPr lang="ru-RU" sz="3200" dirty="0"/>
              <a:t> </a:t>
            </a:r>
            <a:r>
              <a:rPr lang="ru-RU" sz="3200" dirty="0" err="1"/>
              <a:t>ұйымды</a:t>
            </a:r>
            <a:r>
              <a:rPr lang="ru-RU" sz="3200" dirty="0"/>
              <a:t> </a:t>
            </a:r>
            <a:r>
              <a:rPr lang="ru-RU" sz="3200" dirty="0" err="1"/>
              <a:t>басқаруға</a:t>
            </a:r>
            <a:r>
              <a:rPr lang="ru-RU" sz="3200" dirty="0"/>
              <a:t> </a:t>
            </a:r>
            <a:r>
              <a:rPr lang="ru-RU" sz="3200" dirty="0" err="1"/>
              <a:t>қабілетті</a:t>
            </a:r>
            <a:r>
              <a:rPr lang="ru-RU" sz="3200" dirty="0"/>
              <a:t> </a:t>
            </a:r>
            <a:r>
              <a:rPr lang="ru-RU" sz="3200" dirty="0" err="1"/>
              <a:t>адам</a:t>
            </a:r>
            <a:r>
              <a:rPr lang="ru-RU" sz="3200" dirty="0"/>
              <a:t>).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-31376"/>
            <a:ext cx="1214607" cy="1098947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835696" y="126117"/>
            <a:ext cx="6679654" cy="1325563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err="1"/>
              <a:t>Бейресми</a:t>
            </a:r>
            <a:r>
              <a:rPr lang="ru-RU" sz="4000" b="1" dirty="0"/>
              <a:t> </a:t>
            </a:r>
            <a:r>
              <a:rPr lang="ru-RU" sz="4000" b="1" dirty="0" err="1"/>
              <a:t>қарым-қатынас</a:t>
            </a:r>
            <a:r>
              <a:rPr lang="ru-RU" sz="4000" b="1" dirty="0"/>
              <a:t> </a:t>
            </a:r>
            <a:r>
              <a:rPr lang="ru-RU" sz="4000" b="1" dirty="0" err="1"/>
              <a:t>түрлері</a:t>
            </a:r>
            <a:r>
              <a:rPr lang="ru-RU" sz="4000" b="1" dirty="0"/>
              <a:t> мен </a:t>
            </a:r>
            <a:r>
              <a:rPr lang="ru-RU" sz="4000" b="1" dirty="0" err="1"/>
              <a:t>түрлері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1136902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323528" y="1484784"/>
            <a:ext cx="8496944" cy="51155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err="1"/>
              <a:t>Дәстүр</a:t>
            </a:r>
            <a:r>
              <a:rPr lang="ru-RU" sz="2800" dirty="0"/>
              <a:t> </a:t>
            </a:r>
            <a:r>
              <a:rPr lang="ru-RU" sz="2800" dirty="0" err="1"/>
              <a:t>бойынша</a:t>
            </a:r>
            <a:r>
              <a:rPr lang="ru-RU" sz="2800" dirty="0"/>
              <a:t>, </a:t>
            </a:r>
            <a:r>
              <a:rPr lang="ru-RU" sz="2800" dirty="0" err="1"/>
              <a:t>қауесет</a:t>
            </a:r>
            <a:r>
              <a:rPr lang="ru-RU" sz="2800" dirty="0"/>
              <a:t>, </a:t>
            </a:r>
            <a:r>
              <a:rPr lang="ru-RU" sz="2800" dirty="0" err="1"/>
              <a:t>өсек</a:t>
            </a:r>
            <a:r>
              <a:rPr lang="ru-RU" sz="2800" dirty="0"/>
              <a:t> </a:t>
            </a:r>
            <a:r>
              <a:rPr lang="ru-RU" sz="2800" dirty="0" err="1"/>
              <a:t>және</a:t>
            </a:r>
            <a:r>
              <a:rPr lang="ru-RU" sz="2800" dirty="0"/>
              <a:t> </a:t>
            </a:r>
            <a:r>
              <a:rPr lang="ru-RU" sz="2800" dirty="0" err="1"/>
              <a:t>анекдоттар</a:t>
            </a:r>
            <a:r>
              <a:rPr lang="ru-RU" sz="2800" dirty="0"/>
              <a:t> </a:t>
            </a:r>
            <a:r>
              <a:rPr lang="ru-RU" sz="2800" dirty="0" err="1"/>
              <a:t>бейресми</a:t>
            </a:r>
            <a:r>
              <a:rPr lang="ru-RU" sz="2800" dirty="0"/>
              <a:t> </a:t>
            </a:r>
            <a:r>
              <a:rPr lang="ru-RU" sz="2800" dirty="0" err="1"/>
              <a:t>қарым-қатынасқа</a:t>
            </a:r>
            <a:r>
              <a:rPr lang="ru-RU" sz="2800" dirty="0"/>
              <a:t> </a:t>
            </a:r>
            <a:r>
              <a:rPr lang="ru-RU" sz="2800" dirty="0" err="1"/>
              <a:t>жатады</a:t>
            </a:r>
            <a:r>
              <a:rPr lang="ru-RU" sz="2800" dirty="0"/>
              <a:t>. </a:t>
            </a:r>
            <a:r>
              <a:rPr lang="ru-RU" sz="2800" dirty="0" err="1"/>
              <a:t>Алайда</a:t>
            </a:r>
            <a:r>
              <a:rPr lang="ru-RU" sz="2800" dirty="0"/>
              <a:t> </a:t>
            </a:r>
            <a:r>
              <a:rPr lang="ru-RU" sz="2800" dirty="0" err="1"/>
              <a:t>тізімді</a:t>
            </a:r>
            <a:r>
              <a:rPr lang="ru-RU" sz="2800" dirty="0"/>
              <a:t> </a:t>
            </a:r>
            <a:r>
              <a:rPr lang="ru-RU" sz="2800" dirty="0" err="1"/>
              <a:t>саяси</a:t>
            </a:r>
            <a:r>
              <a:rPr lang="ru-RU" sz="2800" dirty="0"/>
              <a:t> </a:t>
            </a:r>
            <a:r>
              <a:rPr lang="ru-RU" sz="2800" dirty="0" err="1"/>
              <a:t>мультфильмдер</a:t>
            </a:r>
            <a:r>
              <a:rPr lang="ru-RU" sz="2800" dirty="0"/>
              <a:t>, </a:t>
            </a:r>
            <a:r>
              <a:rPr lang="ru-RU" sz="2800" dirty="0" err="1"/>
              <a:t>қоғамдық</a:t>
            </a:r>
            <a:r>
              <a:rPr lang="ru-RU" sz="2800" dirty="0"/>
              <a:t> </a:t>
            </a:r>
            <a:r>
              <a:rPr lang="ru-RU" sz="2800" dirty="0" err="1"/>
              <a:t>пікір</a:t>
            </a:r>
            <a:r>
              <a:rPr lang="ru-RU" sz="2800" dirty="0"/>
              <a:t> </a:t>
            </a:r>
            <a:r>
              <a:rPr lang="ru-RU" sz="2800" dirty="0" err="1"/>
              <a:t>және</a:t>
            </a:r>
            <a:r>
              <a:rPr lang="ru-RU" sz="2800" dirty="0"/>
              <a:t> </a:t>
            </a:r>
            <a:r>
              <a:rPr lang="ru-RU" sz="2800" dirty="0" err="1"/>
              <a:t>қоғам</a:t>
            </a:r>
            <a:r>
              <a:rPr lang="ru-RU" sz="2800" dirty="0"/>
              <a:t> </a:t>
            </a:r>
            <a:r>
              <a:rPr lang="ru-RU" sz="2800" dirty="0" err="1"/>
              <a:t>қалыптастырған</a:t>
            </a:r>
            <a:r>
              <a:rPr lang="ru-RU" sz="2800" dirty="0"/>
              <a:t> </a:t>
            </a:r>
            <a:r>
              <a:rPr lang="ru-RU" sz="2800" dirty="0" err="1"/>
              <a:t>саяси</a:t>
            </a:r>
            <a:r>
              <a:rPr lang="ru-RU" sz="2800" dirty="0"/>
              <a:t> </a:t>
            </a:r>
            <a:r>
              <a:rPr lang="ru-RU" sz="2800" dirty="0" err="1"/>
              <a:t>мифтермен</a:t>
            </a:r>
            <a:r>
              <a:rPr lang="ru-RU" sz="2800" dirty="0"/>
              <a:t> </a:t>
            </a:r>
            <a:r>
              <a:rPr lang="ru-RU" sz="2800" dirty="0" err="1"/>
              <a:t>толықтырған</a:t>
            </a:r>
            <a:r>
              <a:rPr lang="ru-RU" sz="2800" dirty="0"/>
              <a:t> </a:t>
            </a:r>
            <a:r>
              <a:rPr lang="ru-RU" sz="2800" dirty="0" err="1"/>
              <a:t>жөн</a:t>
            </a:r>
            <a:r>
              <a:rPr lang="ru-RU" sz="2800" dirty="0"/>
              <a:t>. </a:t>
            </a:r>
            <a:r>
              <a:rPr lang="ru-RU" sz="2800" dirty="0" err="1"/>
              <a:t>Сонымен</a:t>
            </a:r>
            <a:r>
              <a:rPr lang="ru-RU" sz="2800" dirty="0"/>
              <a:t> </a:t>
            </a:r>
            <a:r>
              <a:rPr lang="ru-RU" sz="2800" dirty="0" err="1"/>
              <a:t>қатар</a:t>
            </a:r>
            <a:r>
              <a:rPr lang="ru-RU" sz="2800" dirty="0"/>
              <a:t>, </a:t>
            </a:r>
            <a:r>
              <a:rPr lang="ru-RU" sz="2800" dirty="0" err="1"/>
              <a:t>анекдоттар</a:t>
            </a:r>
            <a:r>
              <a:rPr lang="ru-RU" sz="2800" dirty="0"/>
              <a:t> мен </a:t>
            </a:r>
            <a:r>
              <a:rPr lang="ru-RU" sz="2800" dirty="0" err="1"/>
              <a:t>карикатуралар</a:t>
            </a:r>
            <a:r>
              <a:rPr lang="ru-RU" sz="2800" dirty="0"/>
              <a:t> </a:t>
            </a:r>
            <a:r>
              <a:rPr lang="ru-RU" sz="2800" dirty="0" err="1"/>
              <a:t>саяси</a:t>
            </a:r>
            <a:r>
              <a:rPr lang="ru-RU" sz="2800" dirty="0"/>
              <a:t> </a:t>
            </a:r>
            <a:r>
              <a:rPr lang="ru-RU" sz="2800" dirty="0" err="1"/>
              <a:t>әзіл</a:t>
            </a:r>
            <a:r>
              <a:rPr lang="ru-RU" sz="2800" dirty="0"/>
              <a:t> </a:t>
            </a:r>
            <a:r>
              <a:rPr lang="ru-RU" sz="2800" dirty="0" err="1"/>
              <a:t>сияқты</a:t>
            </a:r>
            <a:r>
              <a:rPr lang="ru-RU" sz="2800" dirty="0"/>
              <a:t> </a:t>
            </a:r>
            <a:r>
              <a:rPr lang="ru-RU" sz="2800" dirty="0" err="1"/>
              <a:t>қарым-қатынас</a:t>
            </a:r>
            <a:r>
              <a:rPr lang="ru-RU" sz="2800" dirty="0"/>
              <a:t> </a:t>
            </a:r>
            <a:r>
              <a:rPr lang="ru-RU" sz="2800" dirty="0" err="1"/>
              <a:t>саласын</a:t>
            </a:r>
            <a:r>
              <a:rPr lang="ru-RU" sz="2800" dirty="0"/>
              <a:t> </a:t>
            </a:r>
            <a:r>
              <a:rPr lang="ru-RU" sz="2800" dirty="0" err="1"/>
              <a:t>құра</a:t>
            </a:r>
            <a:r>
              <a:rPr lang="ru-RU" sz="2800" dirty="0"/>
              <a:t> </a:t>
            </a:r>
            <a:r>
              <a:rPr lang="ru-RU" sz="2800" dirty="0" err="1"/>
              <a:t>отырып</a:t>
            </a:r>
            <a:r>
              <a:rPr lang="ru-RU" sz="2800" dirty="0"/>
              <a:t>, </a:t>
            </a:r>
            <a:r>
              <a:rPr lang="ru-RU" sz="2800" dirty="0" err="1"/>
              <a:t>саяси</a:t>
            </a:r>
            <a:r>
              <a:rPr lang="ru-RU" sz="2800" dirty="0"/>
              <a:t> </a:t>
            </a:r>
            <a:r>
              <a:rPr lang="ru-RU" sz="2800" dirty="0" err="1"/>
              <a:t>салаға</a:t>
            </a:r>
            <a:r>
              <a:rPr lang="ru-RU" sz="2800" dirty="0"/>
              <a:t> </a:t>
            </a:r>
            <a:r>
              <a:rPr lang="ru-RU" sz="2800" dirty="0" err="1"/>
              <a:t>қатысты</a:t>
            </a:r>
            <a:r>
              <a:rPr lang="ru-RU" sz="2800" dirty="0"/>
              <a:t> </a:t>
            </a:r>
            <a:r>
              <a:rPr lang="ru-RU" sz="2800" dirty="0" err="1"/>
              <a:t>қатынасты</a:t>
            </a:r>
            <a:r>
              <a:rPr lang="ru-RU" sz="2800" dirty="0"/>
              <a:t> </a:t>
            </a:r>
            <a:r>
              <a:rPr lang="ru-RU" sz="2800" dirty="0" err="1"/>
              <a:t>емес</a:t>
            </a:r>
            <a:r>
              <a:rPr lang="ru-RU" sz="2800" dirty="0"/>
              <a:t>, </a:t>
            </a:r>
            <a:r>
              <a:rPr lang="ru-RU" sz="2800" dirty="0" err="1"/>
              <a:t>оған</a:t>
            </a:r>
            <a:r>
              <a:rPr lang="ru-RU" sz="2800" dirty="0"/>
              <a:t> </a:t>
            </a:r>
            <a:r>
              <a:rPr lang="ru-RU" sz="2800" dirty="0" err="1"/>
              <a:t>қатысты</a:t>
            </a:r>
            <a:r>
              <a:rPr lang="ru-RU" sz="2800" dirty="0"/>
              <a:t> </a:t>
            </a:r>
            <a:r>
              <a:rPr lang="ru-RU" sz="2800" dirty="0" err="1"/>
              <a:t>ақпаратты</a:t>
            </a:r>
            <a:r>
              <a:rPr lang="ru-RU" sz="2800" dirty="0"/>
              <a:t> </a:t>
            </a:r>
            <a:r>
              <a:rPr lang="ru-RU" sz="2800" dirty="0" err="1"/>
              <a:t>жеткізеді</a:t>
            </a:r>
            <a:r>
              <a:rPr lang="ru-RU" sz="2800" dirty="0"/>
              <a:t>. </a:t>
            </a:r>
            <a:r>
              <a:rPr lang="ru-RU" sz="2800" dirty="0" err="1"/>
              <a:t>Өсектер</a:t>
            </a:r>
            <a:r>
              <a:rPr lang="ru-RU" sz="2800" dirty="0"/>
              <a:t>, </a:t>
            </a:r>
            <a:r>
              <a:rPr lang="ru-RU" sz="2800" dirty="0" err="1"/>
              <a:t>өсектер</a:t>
            </a:r>
            <a:r>
              <a:rPr lang="ru-RU" sz="2800" dirty="0"/>
              <a:t>, </a:t>
            </a:r>
            <a:r>
              <a:rPr lang="ru-RU" sz="2800" dirty="0" err="1"/>
              <a:t>мифтер</a:t>
            </a:r>
            <a:r>
              <a:rPr lang="ru-RU" sz="2800" dirty="0"/>
              <a:t> мен </a:t>
            </a:r>
            <a:r>
              <a:rPr lang="ru-RU" sz="2800" dirty="0" err="1"/>
              <a:t>қоғамдық</a:t>
            </a:r>
            <a:r>
              <a:rPr lang="ru-RU" sz="2800" dirty="0"/>
              <a:t> </a:t>
            </a:r>
            <a:r>
              <a:rPr lang="ru-RU" sz="2800" dirty="0" err="1"/>
              <a:t>пікірлерді</a:t>
            </a:r>
            <a:r>
              <a:rPr lang="ru-RU" sz="2800" dirty="0"/>
              <a:t> </a:t>
            </a:r>
            <a:r>
              <a:rPr lang="ru-RU" sz="2800" dirty="0" err="1"/>
              <a:t>ақпарат</a:t>
            </a:r>
            <a:r>
              <a:rPr lang="ru-RU" sz="2800" dirty="0"/>
              <a:t> </a:t>
            </a:r>
            <a:r>
              <a:rPr lang="ru-RU" sz="2800" dirty="0" err="1"/>
              <a:t>тарату</a:t>
            </a:r>
            <a:r>
              <a:rPr lang="ru-RU" sz="2800" dirty="0"/>
              <a:t> </a:t>
            </a:r>
            <a:r>
              <a:rPr lang="ru-RU" sz="2800" dirty="0" err="1"/>
              <a:t>арналары</a:t>
            </a:r>
            <a:r>
              <a:rPr lang="ru-RU" sz="2800" dirty="0"/>
              <a:t> </a:t>
            </a:r>
            <a:r>
              <a:rPr lang="ru-RU" sz="2800" dirty="0" err="1"/>
              <a:t>ретінде</a:t>
            </a:r>
            <a:r>
              <a:rPr lang="ru-RU" sz="2800" dirty="0"/>
              <a:t> </a:t>
            </a:r>
            <a:r>
              <a:rPr lang="ru-RU" sz="2800" dirty="0" err="1"/>
              <a:t>дәл</a:t>
            </a:r>
            <a:r>
              <a:rPr lang="ru-RU" sz="2800" dirty="0"/>
              <a:t> </a:t>
            </a:r>
            <a:r>
              <a:rPr lang="ru-RU" sz="2800" dirty="0" err="1"/>
              <a:t>қарастыру</a:t>
            </a:r>
            <a:r>
              <a:rPr lang="ru-RU" sz="2800" dirty="0"/>
              <a:t> </a:t>
            </a:r>
            <a:r>
              <a:rPr lang="ru-RU" sz="2800" dirty="0" err="1"/>
              <a:t>керек</a:t>
            </a:r>
            <a:r>
              <a:rPr lang="ru-RU" sz="2800" dirty="0"/>
              <a:t>.</a:t>
            </a:r>
            <a:endParaRPr lang="ru-RU" sz="2800" dirty="0"/>
          </a:p>
          <a:p>
            <a:pPr marL="0" indent="0">
              <a:buNone/>
            </a:pPr>
            <a:endParaRPr lang="ru-RU" sz="2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74" y="239424"/>
            <a:ext cx="1214607" cy="1098947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835696" y="126117"/>
            <a:ext cx="6679654" cy="1325563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коммуникациядағы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бейресми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коммуникация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62292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467544" y="1484784"/>
            <a:ext cx="8435280" cy="46835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err="1"/>
              <a:t>Біз</a:t>
            </a:r>
            <a:r>
              <a:rPr lang="ru-RU" sz="2400" dirty="0"/>
              <a:t> </a:t>
            </a:r>
            <a:r>
              <a:rPr lang="ru-RU" sz="2400" dirty="0" err="1"/>
              <a:t>күнделікті</a:t>
            </a:r>
            <a:r>
              <a:rPr lang="ru-RU" sz="2400" dirty="0"/>
              <a:t> </a:t>
            </a:r>
            <a:r>
              <a:rPr lang="ru-RU" sz="2400" dirty="0" err="1"/>
              <a:t>кездесетін</a:t>
            </a:r>
            <a:r>
              <a:rPr lang="ru-RU" sz="2400" dirty="0"/>
              <a:t> </a:t>
            </a:r>
            <a:r>
              <a:rPr lang="ru-RU" sz="2400" dirty="0" err="1"/>
              <a:t>бейресми</a:t>
            </a:r>
            <a:r>
              <a:rPr lang="ru-RU" sz="2400" dirty="0"/>
              <a:t> </a:t>
            </a:r>
            <a:r>
              <a:rPr lang="ru-RU" sz="2400" dirty="0" err="1"/>
              <a:t>байланыс</a:t>
            </a:r>
            <a:r>
              <a:rPr lang="ru-RU" sz="2400" dirty="0"/>
              <a:t> </a:t>
            </a:r>
            <a:r>
              <a:rPr lang="ru-RU" sz="2400" dirty="0" err="1"/>
              <a:t>арналарының</a:t>
            </a:r>
            <a:r>
              <a:rPr lang="ru-RU" sz="2400" dirty="0"/>
              <a:t> </a:t>
            </a:r>
            <a:r>
              <a:rPr lang="ru-RU" sz="2400" dirty="0" err="1"/>
              <a:t>бірі</a:t>
            </a:r>
            <a:r>
              <a:rPr lang="ru-RU" sz="2400" dirty="0"/>
              <a:t> - </a:t>
            </a:r>
            <a:r>
              <a:rPr lang="ru-RU" sz="2400" dirty="0" err="1"/>
              <a:t>қауесет</a:t>
            </a:r>
            <a:r>
              <a:rPr lang="ru-RU" sz="2400" dirty="0"/>
              <a:t>. </a:t>
            </a:r>
            <a:r>
              <a:rPr lang="ru-RU" sz="2400" dirty="0" err="1"/>
              <a:t>Қарапайым</a:t>
            </a:r>
            <a:r>
              <a:rPr lang="ru-RU" sz="2400" dirty="0"/>
              <a:t> </a:t>
            </a:r>
            <a:r>
              <a:rPr lang="ru-RU" sz="2400" dirty="0" err="1"/>
              <a:t>тыңдау</a:t>
            </a:r>
            <a:r>
              <a:rPr lang="ru-RU" sz="2400" dirty="0"/>
              <a:t> - </a:t>
            </a:r>
            <a:r>
              <a:rPr lang="ru-RU" sz="2400" dirty="0" err="1"/>
              <a:t>бұл</a:t>
            </a:r>
            <a:r>
              <a:rPr lang="ru-RU" sz="2400" dirty="0"/>
              <a:t>, </a:t>
            </a:r>
            <a:r>
              <a:rPr lang="ru-RU" sz="2400" dirty="0" err="1"/>
              <a:t>ең</a:t>
            </a:r>
            <a:r>
              <a:rPr lang="ru-RU" sz="2400" dirty="0"/>
              <a:t> </a:t>
            </a:r>
            <a:r>
              <a:rPr lang="ru-RU" sz="2400" dirty="0" err="1"/>
              <a:t>алдымен</a:t>
            </a:r>
            <a:r>
              <a:rPr lang="ru-RU" sz="2400" dirty="0"/>
              <a:t>, «</a:t>
            </a:r>
            <a:r>
              <a:rPr lang="ru-RU" sz="2400" dirty="0" err="1"/>
              <a:t>көлеңкелі</a:t>
            </a:r>
            <a:r>
              <a:rPr lang="ru-RU" sz="2400" dirty="0"/>
              <a:t>» </a:t>
            </a:r>
            <a:r>
              <a:rPr lang="ru-RU" sz="2400" dirty="0" err="1"/>
              <a:t>әлем</a:t>
            </a:r>
            <a:r>
              <a:rPr lang="ru-RU" sz="2400" dirty="0"/>
              <a:t>, </a:t>
            </a:r>
            <a:r>
              <a:rPr lang="ru-RU" sz="2400" dirty="0" err="1"/>
              <a:t>арнайы</a:t>
            </a:r>
            <a:r>
              <a:rPr lang="ru-RU" sz="2400" dirty="0"/>
              <a:t> </a:t>
            </a:r>
            <a:r>
              <a:rPr lang="ru-RU" sz="2400" dirty="0" err="1"/>
              <a:t>ақпараттық</a:t>
            </a:r>
            <a:r>
              <a:rPr lang="ru-RU" sz="2400" dirty="0"/>
              <a:t> </a:t>
            </a:r>
            <a:r>
              <a:rPr lang="ru-RU" sz="2400" dirty="0" err="1"/>
              <a:t>нарық</a:t>
            </a:r>
            <a:r>
              <a:rPr lang="ru-RU" sz="2400" dirty="0"/>
              <a:t>, «</a:t>
            </a:r>
            <a:r>
              <a:rPr lang="ru-RU" sz="2400" dirty="0" err="1"/>
              <a:t>әдетте</a:t>
            </a:r>
            <a:r>
              <a:rPr lang="ru-RU" sz="2400" dirty="0"/>
              <a:t>« </a:t>
            </a:r>
            <a:r>
              <a:rPr lang="ru-RU" sz="2400" dirty="0" err="1"/>
              <a:t>құпия</a:t>
            </a:r>
            <a:r>
              <a:rPr lang="ru-RU" sz="2400" dirty="0"/>
              <a:t> »,« </a:t>
            </a:r>
            <a:r>
              <a:rPr lang="ru-RU" sz="2400" dirty="0" err="1"/>
              <a:t>ауыздан</a:t>
            </a:r>
            <a:r>
              <a:rPr lang="ru-RU" sz="2400" dirty="0"/>
              <a:t> </a:t>
            </a:r>
            <a:r>
              <a:rPr lang="ru-RU" sz="2400" dirty="0" err="1"/>
              <a:t>ауызға</a:t>
            </a:r>
            <a:r>
              <a:rPr lang="ru-RU" sz="2400" dirty="0"/>
              <a:t> »</a:t>
            </a:r>
            <a:r>
              <a:rPr lang="ru-RU" sz="2400" dirty="0" err="1"/>
              <a:t>сияқты</a:t>
            </a:r>
            <a:r>
              <a:rPr lang="ru-RU" sz="2400" dirty="0"/>
              <a:t> тек </a:t>
            </a:r>
            <a:r>
              <a:rPr lang="ru-RU" sz="2400" dirty="0" err="1"/>
              <a:t>ауызша</a:t>
            </a:r>
            <a:r>
              <a:rPr lang="ru-RU" sz="2400" dirty="0"/>
              <a:t> </a:t>
            </a:r>
            <a:r>
              <a:rPr lang="ru-RU" sz="2400" dirty="0" err="1"/>
              <a:t>түрде</a:t>
            </a:r>
            <a:r>
              <a:rPr lang="ru-RU" sz="2400" dirty="0"/>
              <a:t> </a:t>
            </a:r>
            <a:r>
              <a:rPr lang="ru-RU" sz="2400" dirty="0" err="1"/>
              <a:t>берілетін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тек </a:t>
            </a:r>
            <a:r>
              <a:rPr lang="ru-RU" sz="2400" dirty="0" err="1"/>
              <a:t>дыбыс</a:t>
            </a:r>
            <a:r>
              <a:rPr lang="ru-RU" sz="2400" dirty="0"/>
              <a:t> </a:t>
            </a:r>
            <a:r>
              <a:rPr lang="ru-RU" sz="2400" dirty="0" err="1"/>
              <a:t>түрінде</a:t>
            </a:r>
            <a:r>
              <a:rPr lang="ru-RU" sz="2400" dirty="0"/>
              <a:t> </a:t>
            </a:r>
            <a:r>
              <a:rPr lang="ru-RU" sz="2400" dirty="0" err="1"/>
              <a:t>жұмыс</a:t>
            </a:r>
            <a:r>
              <a:rPr lang="ru-RU" sz="2400" dirty="0"/>
              <a:t> </a:t>
            </a:r>
            <a:r>
              <a:rPr lang="ru-RU" sz="2400" dirty="0" err="1"/>
              <a:t>жасайтын</a:t>
            </a:r>
            <a:r>
              <a:rPr lang="ru-RU" sz="2400" dirty="0"/>
              <a:t> </a:t>
            </a:r>
            <a:r>
              <a:rPr lang="ru-RU" sz="2400" dirty="0" err="1"/>
              <a:t>сенімсіз</a:t>
            </a:r>
            <a:r>
              <a:rPr lang="ru-RU" sz="2400" dirty="0"/>
              <a:t> </a:t>
            </a:r>
            <a:r>
              <a:rPr lang="ru-RU" sz="2400" dirty="0" err="1"/>
              <a:t>ақпарат</a:t>
            </a:r>
            <a:r>
              <a:rPr lang="ru-RU" sz="2400" dirty="0"/>
              <a:t>. </a:t>
            </a:r>
            <a:r>
              <a:rPr lang="ru-RU" sz="2400" dirty="0" err="1"/>
              <a:t>Естудің</a:t>
            </a:r>
            <a:r>
              <a:rPr lang="ru-RU" sz="2400" dirty="0"/>
              <a:t> </a:t>
            </a:r>
            <a:r>
              <a:rPr lang="ru-RU" sz="2400" dirty="0" err="1"/>
              <a:t>құндылығы</a:t>
            </a:r>
            <a:r>
              <a:rPr lang="ru-RU" sz="2400" dirty="0"/>
              <a:t> </a:t>
            </a:r>
            <a:r>
              <a:rPr lang="ru-RU" sz="2400" dirty="0" err="1"/>
              <a:t>оның</a:t>
            </a:r>
            <a:r>
              <a:rPr lang="ru-RU" sz="2400" dirty="0"/>
              <a:t> «</a:t>
            </a:r>
            <a:r>
              <a:rPr lang="ru-RU" sz="2400" dirty="0" err="1"/>
              <a:t>басқа</a:t>
            </a:r>
            <a:r>
              <a:rPr lang="ru-RU" sz="2400" dirty="0"/>
              <a:t>» </a:t>
            </a:r>
            <a:r>
              <a:rPr lang="ru-RU" sz="2400" dirty="0" err="1"/>
              <a:t>әлем</a:t>
            </a:r>
            <a:r>
              <a:rPr lang="ru-RU" sz="2400" dirty="0"/>
              <a:t> </a:t>
            </a:r>
            <a:r>
              <a:rPr lang="ru-RU" sz="2400" dirty="0" err="1"/>
              <a:t>туралы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онда</a:t>
            </a:r>
            <a:r>
              <a:rPr lang="ru-RU" sz="2400" dirty="0"/>
              <a:t> </a:t>
            </a:r>
            <a:r>
              <a:rPr lang="ru-RU" sz="2400" dirty="0" err="1"/>
              <a:t>өмір</a:t>
            </a:r>
            <a:r>
              <a:rPr lang="ru-RU" sz="2400" dirty="0"/>
              <a:t> </a:t>
            </a:r>
            <a:r>
              <a:rPr lang="ru-RU" sz="2400" dirty="0" err="1"/>
              <a:t>сүретін</a:t>
            </a:r>
            <a:r>
              <a:rPr lang="ru-RU" sz="2400" dirty="0"/>
              <a:t> </a:t>
            </a:r>
            <a:r>
              <a:rPr lang="ru-RU" sz="2400" dirty="0" err="1"/>
              <a:t>адамдар</a:t>
            </a:r>
            <a:r>
              <a:rPr lang="ru-RU" sz="2400" dirty="0"/>
              <a:t> </a:t>
            </a:r>
            <a:r>
              <a:rPr lang="ru-RU" sz="2400" dirty="0" err="1"/>
              <a:t>туралы</a:t>
            </a:r>
            <a:r>
              <a:rPr lang="ru-RU" sz="2400" dirty="0"/>
              <a:t> </a:t>
            </a:r>
            <a:r>
              <a:rPr lang="ru-RU" sz="2400" dirty="0" err="1"/>
              <a:t>жасырын</a:t>
            </a:r>
            <a:r>
              <a:rPr lang="ru-RU" sz="2400" dirty="0"/>
              <a:t>, </a:t>
            </a:r>
            <a:r>
              <a:rPr lang="ru-RU" sz="2400" dirty="0" err="1"/>
              <a:t>бейресми</a:t>
            </a:r>
            <a:r>
              <a:rPr lang="ru-RU" sz="2400" dirty="0"/>
              <a:t> </a:t>
            </a:r>
            <a:r>
              <a:rPr lang="ru-RU" sz="2400" dirty="0" err="1"/>
              <a:t>ақпараттар</a:t>
            </a:r>
            <a:r>
              <a:rPr lang="ru-RU" sz="2400" dirty="0"/>
              <a:t> </a:t>
            </a:r>
            <a:r>
              <a:rPr lang="ru-RU" sz="2400" dirty="0" err="1"/>
              <a:t>беруінде</a:t>
            </a:r>
            <a:r>
              <a:rPr lang="ru-RU" sz="2400" dirty="0"/>
              <a:t>. </a:t>
            </a:r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ru-RU" sz="2400" dirty="0" err="1"/>
              <a:t>құпия</a:t>
            </a:r>
            <a:r>
              <a:rPr lang="ru-RU" sz="2400" dirty="0"/>
              <a:t> </a:t>
            </a:r>
            <a:r>
              <a:rPr lang="ru-RU" sz="2400" dirty="0" err="1"/>
              <a:t>ақпарат</a:t>
            </a:r>
            <a:r>
              <a:rPr lang="ru-RU" sz="2400" dirty="0"/>
              <a:t> </a:t>
            </a:r>
            <a:r>
              <a:rPr lang="ru-RU" sz="2400" dirty="0" err="1"/>
              <a:t>болғандықтан</a:t>
            </a:r>
            <a:r>
              <a:rPr lang="ru-RU" sz="2400" dirty="0"/>
              <a:t>, оны </a:t>
            </a:r>
            <a:r>
              <a:rPr lang="ru-RU" sz="2400" dirty="0" err="1"/>
              <a:t>қоғам</a:t>
            </a:r>
            <a:r>
              <a:rPr lang="ru-RU" sz="2400" dirty="0"/>
              <a:t> </a:t>
            </a:r>
            <a:r>
              <a:rPr lang="ru-RU" sz="2400" dirty="0" err="1"/>
              <a:t>ерекше</a:t>
            </a:r>
            <a:r>
              <a:rPr lang="ru-RU" sz="2400" dirty="0"/>
              <a:t> </a:t>
            </a:r>
            <a:r>
              <a:rPr lang="ru-RU" sz="2400" dirty="0" err="1"/>
              <a:t>қызықтырады</a:t>
            </a:r>
            <a:r>
              <a:rPr lang="ru-RU" sz="2400" dirty="0"/>
              <a:t>, </a:t>
            </a:r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ru-RU" sz="2400" dirty="0" err="1"/>
              <a:t>құпиялылық</a:t>
            </a:r>
            <a:r>
              <a:rPr lang="ru-RU" sz="2400" dirty="0"/>
              <a:t> </a:t>
            </a:r>
            <a:r>
              <a:rPr lang="ru-RU" sz="2400" dirty="0" err="1"/>
              <a:t>пердесін</a:t>
            </a:r>
            <a:r>
              <a:rPr lang="ru-RU" sz="2400" dirty="0"/>
              <a:t> </a:t>
            </a:r>
            <a:r>
              <a:rPr lang="ru-RU" sz="2400" dirty="0" err="1"/>
              <a:t>сәл</a:t>
            </a:r>
            <a:r>
              <a:rPr lang="ru-RU" sz="2400" dirty="0"/>
              <a:t> </a:t>
            </a:r>
            <a:r>
              <a:rPr lang="ru-RU" sz="2400" dirty="0" err="1"/>
              <a:t>ашуға</a:t>
            </a:r>
            <a:r>
              <a:rPr lang="ru-RU" sz="2400" dirty="0"/>
              <a:t>, «</a:t>
            </a:r>
            <a:r>
              <a:rPr lang="ru-RU" sz="2400" dirty="0" err="1"/>
              <a:t>элитаға</a:t>
            </a:r>
            <a:r>
              <a:rPr lang="ru-RU" sz="2400" dirty="0"/>
              <a:t>» </a:t>
            </a:r>
            <a:r>
              <a:rPr lang="ru-RU" sz="2400" dirty="0" err="1"/>
              <a:t>ғана</a:t>
            </a:r>
            <a:r>
              <a:rPr lang="ru-RU" sz="2400" dirty="0"/>
              <a:t> </a:t>
            </a:r>
            <a:r>
              <a:rPr lang="ru-RU" sz="2400" dirty="0" err="1"/>
              <a:t>ашық</a:t>
            </a:r>
            <a:r>
              <a:rPr lang="ru-RU" sz="2400" dirty="0"/>
              <a:t> «</a:t>
            </a:r>
            <a:r>
              <a:rPr lang="ru-RU" sz="2400" dirty="0" err="1"/>
              <a:t>ерекше</a:t>
            </a:r>
            <a:r>
              <a:rPr lang="ru-RU" sz="2400" dirty="0"/>
              <a:t>» </a:t>
            </a:r>
            <a:r>
              <a:rPr lang="ru-RU" sz="2400" dirty="0" err="1"/>
              <a:t>әлемге</a:t>
            </a:r>
            <a:r>
              <a:rPr lang="ru-RU" sz="2400" dirty="0"/>
              <a:t> </a:t>
            </a:r>
            <a:r>
              <a:rPr lang="ru-RU" sz="2400" dirty="0" err="1"/>
              <a:t>қол</a:t>
            </a:r>
            <a:r>
              <a:rPr lang="ru-RU" sz="2400" dirty="0"/>
              <a:t> </a:t>
            </a:r>
            <a:r>
              <a:rPr lang="ru-RU" sz="2400" dirty="0" err="1"/>
              <a:t>тигізуге</a:t>
            </a:r>
            <a:r>
              <a:rPr lang="ru-RU" sz="2400" dirty="0"/>
              <a:t> </a:t>
            </a:r>
            <a:r>
              <a:rPr lang="ru-RU" sz="2400" dirty="0" err="1"/>
              <a:t>мүмкіндік</a:t>
            </a:r>
            <a:r>
              <a:rPr lang="ru-RU" sz="2400" dirty="0"/>
              <a:t> </a:t>
            </a:r>
            <a:r>
              <a:rPr lang="ru-RU" sz="2400" dirty="0" err="1"/>
              <a:t>береді</a:t>
            </a:r>
            <a:r>
              <a:rPr lang="ru-RU" sz="2400" dirty="0"/>
              <a:t>. Осы </a:t>
            </a:r>
            <a:r>
              <a:rPr lang="ru-RU" sz="2400" dirty="0" err="1"/>
              <a:t>тұрғыдан</a:t>
            </a:r>
            <a:r>
              <a:rPr lang="ru-RU" sz="2400" dirty="0"/>
              <a:t> </a:t>
            </a:r>
            <a:r>
              <a:rPr lang="ru-RU" sz="2400" dirty="0" err="1"/>
              <a:t>алып</a:t>
            </a:r>
            <a:r>
              <a:rPr lang="ru-RU" sz="2400" dirty="0"/>
              <a:t> </a:t>
            </a:r>
            <a:r>
              <a:rPr lang="ru-RU" sz="2400" dirty="0" err="1"/>
              <a:t>қарағанда</a:t>
            </a:r>
            <a:r>
              <a:rPr lang="ru-RU" sz="2400" dirty="0"/>
              <a:t>, </a:t>
            </a:r>
            <a:r>
              <a:rPr lang="ru-RU" sz="2400" dirty="0" err="1"/>
              <a:t>қауесеттер</a:t>
            </a:r>
            <a:r>
              <a:rPr lang="ru-RU" sz="2400" dirty="0"/>
              <a:t> </a:t>
            </a:r>
            <a:r>
              <a:rPr lang="ru-RU" sz="2400" dirty="0" err="1"/>
              <a:t>қоғамды</a:t>
            </a:r>
            <a:r>
              <a:rPr lang="ru-RU" sz="2400" dirty="0"/>
              <a:t> «</a:t>
            </a:r>
            <a:r>
              <a:rPr lang="ru-RU" sz="2400" dirty="0" err="1"/>
              <a:t>бізге</a:t>
            </a:r>
            <a:r>
              <a:rPr lang="ru-RU" sz="2400" dirty="0"/>
              <a:t>» </a:t>
            </a:r>
            <a:r>
              <a:rPr lang="ru-RU" sz="2400" dirty="0" err="1"/>
              <a:t>және</a:t>
            </a:r>
            <a:r>
              <a:rPr lang="ru-RU" sz="2400" dirty="0"/>
              <a:t> «</a:t>
            </a:r>
            <a:r>
              <a:rPr lang="ru-RU" sz="2400" dirty="0" err="1"/>
              <a:t>дұшпандарға</a:t>
            </a:r>
            <a:r>
              <a:rPr lang="ru-RU" sz="2400" dirty="0"/>
              <a:t>» </a:t>
            </a:r>
            <a:r>
              <a:rPr lang="ru-RU" sz="2400" dirty="0" err="1"/>
              <a:t>әлеуметтік</a:t>
            </a:r>
            <a:r>
              <a:rPr lang="ru-RU" sz="2400" dirty="0"/>
              <a:t> </a:t>
            </a:r>
            <a:r>
              <a:rPr lang="ru-RU" sz="2400" dirty="0" err="1"/>
              <a:t>дифференциациялау</a:t>
            </a:r>
            <a:r>
              <a:rPr lang="ru-RU" sz="2400" dirty="0"/>
              <a:t> </a:t>
            </a:r>
            <a:r>
              <a:rPr lang="ru-RU" sz="2400" dirty="0" err="1"/>
              <a:t>функциясын</a:t>
            </a:r>
            <a:r>
              <a:rPr lang="ru-RU" sz="2400" dirty="0"/>
              <a:t> </a:t>
            </a:r>
            <a:r>
              <a:rPr lang="ru-RU" sz="2400" dirty="0" err="1"/>
              <a:t>орындайды</a:t>
            </a:r>
            <a:r>
              <a:rPr lang="ru-RU" sz="2400" dirty="0"/>
              <a:t>, </a:t>
            </a:r>
            <a:r>
              <a:rPr lang="ru-RU" sz="2400" dirty="0" err="1"/>
              <a:t>бұл</a:t>
            </a:r>
            <a:r>
              <a:rPr lang="ru-RU" sz="2400" dirty="0"/>
              <a:t> оны </a:t>
            </a:r>
            <a:r>
              <a:rPr lang="ru-RU" sz="2400" dirty="0" err="1"/>
              <a:t>түсінікті</a:t>
            </a:r>
            <a:r>
              <a:rPr lang="ru-RU" sz="2400" dirty="0"/>
              <a:t> </a:t>
            </a:r>
            <a:r>
              <a:rPr lang="ru-RU" sz="2400" dirty="0" err="1"/>
              <a:t>етеді</a:t>
            </a:r>
            <a:r>
              <a:rPr lang="ru-RU" sz="2400" dirty="0"/>
              <a:t>.</a:t>
            </a: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74" y="239424"/>
            <a:ext cx="1214607" cy="1098947"/>
          </a:xfrm>
          <a:prstGeom prst="rect">
            <a:avLst/>
          </a:prstGeom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835696" y="126117"/>
            <a:ext cx="6679654" cy="1325563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коммуникациядағы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бейресми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коммуникация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26523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253</TotalTime>
  <Words>895</Words>
  <Application>Microsoft Office PowerPoint</Application>
  <PresentationFormat>Экран (4:3)</PresentationFormat>
  <Paragraphs>52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Тема Office</vt:lpstr>
      <vt:lpstr>ӘЛ-ФАРАБИ АТЫНДАҒЫ ҚАЗАҚ ҰЛТТЫҚ УНИВЕРСИТЕТІ</vt:lpstr>
      <vt:lpstr>Презентация PowerPoint</vt:lpstr>
      <vt:lpstr>Дәріс жоспары :</vt:lpstr>
      <vt:lpstr>Зерттеу мақсаты :</vt:lpstr>
      <vt:lpstr>Неформальные  коммуникации</vt:lpstr>
      <vt:lpstr>Презентация PowerPoint</vt:lpstr>
      <vt:lpstr>Бейресми қарым-қатынас түрлері мен түрлері</vt:lpstr>
      <vt:lpstr>Саяси коммуникациядағы бейресми коммуникация</vt:lpstr>
      <vt:lpstr>Саяси коммуникациядағы бейресми коммуникация</vt:lpstr>
      <vt:lpstr>Саяси коммуникациядағы бейресми коммуникация</vt:lpstr>
      <vt:lpstr>Саяси коммуникациядағы бейресми коммуникация</vt:lpstr>
      <vt:lpstr>Саяси коммуникациядағы бейресми коммуникация</vt:lpstr>
      <vt:lpstr>Саяси коммуникациядағы бейресми коммуникация</vt:lpstr>
      <vt:lpstr>      Использованная литература :  1. Aalberg T. Populist Political Communication in Europe. Routledge, 2016. — 412 p. 2. Политическая коммуникация. Теория, образование, опыт : учеб. пос. : в 2 ч. Ч. 1 : Исследование и преподавание политической коммуникации / З. Ф.  Хубецова ; науч. ред. С. Г. Корконосенко. — М. : ООО «Смелый дизайнер»,  2017. — 142 с. 3. Алексеенко А., Жусупова А., Илеуова Г. и др. Социальный портрет современного казахстанкского общества.- А.: ИМЭП при Фонде Первого Президента, 2015 г.  4. Drezner, Daniel and Henr y Farrell. “The Power an d Politics of Blogs.” In Proceedings of the Annual Meeting of the American Political Science Association, 2014. 5. Анохина Н.В., Малаканова О.А. Политическая коммуникация // Политический процесс: основные аспекты и способы анализа / под ред. Е.Ю. Мелешкиной. М: "Инфра-М", 2017. 302 с.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Подходы к контролю менджмента</dc:title>
  <dc:creator>Аня</dc:creator>
  <cp:lastModifiedBy>Абжаппарова Айгуль</cp:lastModifiedBy>
  <cp:revision>113</cp:revision>
  <dcterms:created xsi:type="dcterms:W3CDTF">2017-02-01T21:29:10Z</dcterms:created>
  <dcterms:modified xsi:type="dcterms:W3CDTF">2020-10-14T08:59:28Z</dcterms:modified>
</cp:coreProperties>
</file>